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5" r:id="rId4"/>
    <p:sldId id="276" r:id="rId5"/>
    <p:sldId id="277" r:id="rId6"/>
    <p:sldId id="263" r:id="rId7"/>
    <p:sldId id="272" r:id="rId8"/>
    <p:sldId id="273" r:id="rId9"/>
    <p:sldId id="274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267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andon'ny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1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Misy làlana mizotra,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mankao Ziona re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9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Any no mitanjozotra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vahiny marobe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Ziona dia mivoha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Hidiran’ny navotan’ny Tsitoha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6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no ivorian’ny mifoha,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an’ny Tompo lehibe.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He, mikambana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mino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Amim-pifaliam-be.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0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ny hobiny maneno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Tahaka ny rano be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mitovy avokoa,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misy Tompo sy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 koa,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5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razana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mponina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Ziona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9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He,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andon’ny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0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mamelona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maniry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rano be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Ravoravo e, ny 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he, ny andro maina efa lany,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1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mitsahatra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fahantrany,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Manaroka ny hazo 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4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fanahy karankaina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 rano velona,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Jesosy andon’aina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Manome fiainana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 ny jentilisa,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tany hay dia tonga Paradisa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9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Marobe no efa voaisa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Handray ny lova masina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78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66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267  He, ny andon'ny maraina</vt:lpstr>
      <vt:lpstr>1 He, ny andon’ny maraina Latsaka  ao an-tsaha re,</vt:lpstr>
      <vt:lpstr>Ka mamelona  ny maina, Izay maniry  rano be !</vt:lpstr>
      <vt:lpstr>Ravoravo e, ny tany, Fa he, ny andro maina efa lany,</vt:lpstr>
      <vt:lpstr>Ka mitsahatra  ny fahantrany, Manaroka ny hazo be.</vt:lpstr>
      <vt:lpstr>2 Ny fanahy karankaina Misy rano velona,</vt:lpstr>
      <vt:lpstr>Fa Jesosy andon’aina Manome fiainana :</vt:lpstr>
      <vt:lpstr>Velona ny jentilisa, Ny tany hay dia tonga Paradisa</vt:lpstr>
      <vt:lpstr>Marobe no efa voaisa Handray ny lova masina !</vt:lpstr>
      <vt:lpstr>3 Misy làlana mizotra, Izay mankao Ziona re ;</vt:lpstr>
      <vt:lpstr>Any no mitanjozotra Ny vahiny marobe ;</vt:lpstr>
      <vt:lpstr>Ka Ziona dia mivoha Hidiran’ny navotan’ny Tsitoha ;</vt:lpstr>
      <vt:lpstr>Ao no ivorian’ny mifoha, Fa an’ny Tompo lehibe.</vt:lpstr>
      <vt:lpstr>4 He, mikambana  ny mino Amim-pifaliam-be.</vt:lpstr>
      <vt:lpstr>Ka ny hobiny maneno Tahaka ny rano be !</vt:lpstr>
      <vt:lpstr>Ao mitovy avokoa, Tsy misy Tompo sy mpanompo koa,</vt:lpstr>
      <vt:lpstr>Eny, razana iray tokoa Ny mponina ao Ziona re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2023-10-23T17:55:04Z</dcterms:modified>
</cp:coreProperties>
</file>