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7" r:id="rId4"/>
    <p:sldId id="263" r:id="rId5"/>
    <p:sldId id="268" r:id="rId6"/>
    <p:sldId id="264" r:id="rId7"/>
    <p:sldId id="269" r:id="rId8"/>
    <p:sldId id="265" r:id="rId9"/>
    <p:sldId id="270" r:id="rId10"/>
    <p:sldId id="266" r:id="rId11"/>
    <p:sldId id="271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391" autoAdjust="0"/>
  </p:normalViewPr>
  <p:slideViewPr>
    <p:cSldViewPr snapToGrid="0">
      <p:cViewPr>
        <p:scale>
          <a:sx n="32" d="100"/>
          <a:sy n="32" d="100"/>
        </p:scale>
        <p:origin x="1410" y="10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268 - Jesosy no Mpiandry ny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Fiangonanay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04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Ry Jeso ! hatanjaho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Fiangonanao,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fony halalaho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hitoeranao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957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firaisan-tsaina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Miseho hatretý,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Velomy hanana aina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Hitohy hatrarý.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2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Jesosy no Mpiandry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Fiangonanay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feon’izy ireny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feo fantatray,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4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tsy mba vala maro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Fiangonanay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Iray tsy hay zaraina,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Tapahin-Tompo iray.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648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Iray no Vatolampy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iorenanay,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Iray no Fehizoro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ikambanany,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191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Iray no Mofon’aina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Fihinanay etý,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Iray no antenaina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azonay arý.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183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Tabain’ny hevi-diso,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Kanefa mbola arý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saina tsy mitovy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mahazara anay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80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Fisoko maromaro,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Kanefa vala iray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Tompo no mpiaro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Fiangonanay.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53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Ny teny samy hafa,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fomba tsy miray,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misy maharava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fikambananay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275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fanenjehana aza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Vao mainka mampiray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mahatsara laza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Fiangonanay.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0300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46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 Inserat LT Std</vt:lpstr>
      <vt:lpstr>Thème Office</vt:lpstr>
      <vt:lpstr>268 - Jesosy no Mpiandry ny Fiangonanay</vt:lpstr>
      <vt:lpstr> Jesosy no Mpiandry Ny Fiangonanay ; Ny feon’izy ireny No feo fantatray,</vt:lpstr>
      <vt:lpstr>Ka tsy mba vala maro Ny Fiangonanay ; Iray tsy hay zaraina, Tapahin-Tompo iray.</vt:lpstr>
      <vt:lpstr>2 Iray no Vatolampy Izay iorenanay, Iray no Fehizoro Izay ikambanany,</vt:lpstr>
      <vt:lpstr>Iray no Mofon’aina Fihinanay etý, Iray no antenaina Ho azonay arý.</vt:lpstr>
      <vt:lpstr>3 Tabain’ny hevi-diso, Kanefa mbola arý ; Ny saina tsy mitovy Tsy mahazara anay ;</vt:lpstr>
      <vt:lpstr>Fisoko maromaro, Kanefa vala iray Ny Tompo no mpiaro Ny Fiangonanay.</vt:lpstr>
      <vt:lpstr>4 Ny teny samy hafa, Ny fomba tsy miray, Tsy misy maharava Ny fikambananay ;</vt:lpstr>
      <vt:lpstr>Ny fanenjehana aza Vao mainka mampiray Sy mahatsara laza Ny Fiangonanay.</vt:lpstr>
      <vt:lpstr>5 Ry Jeso ! hatanjaho Ny Fiangonanao, Ny fony halalaho Mba hitoeranao ;</vt:lpstr>
      <vt:lpstr>Izay firaisan-tsaina Miseho hatretý, Velomy hanana aina Hitohy hatrarý.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2016-02-12T07:15:14Z</dcterms:modified>
</cp:coreProperties>
</file>