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81" r:id="rId4"/>
    <p:sldId id="271" r:id="rId5"/>
    <p:sldId id="280" r:id="rId6"/>
    <p:sldId id="263" r:id="rId7"/>
    <p:sldId id="279" r:id="rId8"/>
    <p:sldId id="270" r:id="rId9"/>
    <p:sldId id="278" r:id="rId10"/>
    <p:sldId id="264" r:id="rId11"/>
    <p:sldId id="277" r:id="rId12"/>
    <p:sldId id="269" r:id="rId13"/>
    <p:sldId id="276" r:id="rId14"/>
    <p:sldId id="265" r:id="rId15"/>
    <p:sldId id="275" r:id="rId16"/>
    <p:sldId id="268" r:id="rId17"/>
    <p:sldId id="274" r:id="rId18"/>
    <p:sldId id="266" r:id="rId19"/>
    <p:sldId id="273" r:id="rId20"/>
    <p:sldId id="267" r:id="rId21"/>
    <p:sldId id="272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3" d="100"/>
          <a:sy n="33" d="100"/>
        </p:scale>
        <p:origin x="246" y="10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269 - He! tianay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monina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eto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04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Fehezinao, Mpiandry tia,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Milamina ny valanao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14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misy tsy mifankatia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ondry izay tarihinao,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97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tianay ny monina eto,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maminay ny valanao,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2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tianay, fa mampisento,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lavitra ny 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77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fanimban’ny fahavalo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lavitra ny valanao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95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Mitazan-davitra mandalo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rafinao tsy tia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tianay ny monina eto,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maminay ny valanao,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98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tianay, fa mampisento,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lavitra ny 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8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fototra izay mahatsara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valanao, ry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76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Hianao Mpiandry tsara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miara-monina aminay.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98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He ! tianay ny monina eto,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maminay ny valanao,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29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tianay ny monina eto,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maminay ny valanao,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71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tianay, fa mampisento,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lavitra ny 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6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tianay, fa mampisento,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lavitra ny tranonao,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9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tianay ny monina eto,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maminay ny valanao,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48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tianay, fa mampisento,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lavitra ny 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1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He ! tianay, fa misy 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Tomponay ny valanao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5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tianay, fa tany maina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lavitra ny tranonao,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34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tianay ny monina eto,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maminay ny valanao,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82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tianay, fa mampisento,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lavitra ny tranonao.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78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124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Inserat LT Std</vt:lpstr>
      <vt:lpstr>Thème Office</vt:lpstr>
      <vt:lpstr>269 - He! tianay  ny monina eto</vt:lpstr>
      <vt:lpstr>1 He ! tianay ny monina eto, Fa maminay ny valanao,</vt:lpstr>
      <vt:lpstr>Tsy tianay, fa mampisento, Ny lavitra ny tranonao,</vt:lpstr>
      <vt:lpstr>He ! tianay ny monina eto, Fa maminay ny valanao,</vt:lpstr>
      <vt:lpstr>Tsy tianay, fa mampisento, Ny lavitra ny tranonao.</vt:lpstr>
      <vt:lpstr>2 He ! tianay, fa misy aina, Ry Tomponay ny valanao !</vt:lpstr>
      <vt:lpstr>Tsy tianay, fa tany maina Ny lavitra ny tranonao,</vt:lpstr>
      <vt:lpstr>He ! tianay ny monina eto, Fa maminay ny valanao,</vt:lpstr>
      <vt:lpstr>Tsy tianay, fa mampisento, Ny lavitra ny tranonao.</vt:lpstr>
      <vt:lpstr>3 Fehezinao, Mpiandry tia, Milamina ny valanao ;</vt:lpstr>
      <vt:lpstr>Tsy misy tsy mifankatia Ny ondry izay tarihinao,</vt:lpstr>
      <vt:lpstr>He ! tianay ny monina eto, Fa maminay ny valanao,</vt:lpstr>
      <vt:lpstr>Tsy tianay, fa mampisento, Ny lavitra ny tranonao.</vt:lpstr>
      <vt:lpstr>4 Ny fanimban’ny fahavalo Dia lavitra ny valanao ;</vt:lpstr>
      <vt:lpstr>Mitazan-davitra mandalo Ny rafinao tsy tia Anao,</vt:lpstr>
      <vt:lpstr>He ! tianay ny monina eto, Fa maminay ny valanao,</vt:lpstr>
      <vt:lpstr>Tsy tianay, fa mampisento, Ny lavitra ny tranonao.</vt:lpstr>
      <vt:lpstr>5 Ny fototra izay mahatsara Ny valanao, ry Tomponay !</vt:lpstr>
      <vt:lpstr>Dia Hianao Mpiandry tsara No miara-monina aminay.</vt:lpstr>
      <vt:lpstr>He ! tianay ny monina eto, Fa maminay ny valanao,</vt:lpstr>
      <vt:lpstr>Tsy tianay, fa mampisento, Ny lavitra ny tranonao.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2016-02-12T07:09:19Z</dcterms:modified>
</cp:coreProperties>
</file>