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2" r:id="rId4"/>
    <p:sldId id="273" r:id="rId5"/>
    <p:sldId id="263" r:id="rId6"/>
    <p:sldId id="271" r:id="rId7"/>
    <p:sldId id="270" r:id="rId8"/>
    <p:sldId id="264" r:id="rId9"/>
    <p:sldId id="268" r:id="rId10"/>
    <p:sldId id="26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3" d="100"/>
          <a:sy n="33" d="100"/>
        </p:scale>
        <p:origin x="546" y="10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270 - Ry Tompo Izay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nanangona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18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zakan’ny mpandevona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Harodana.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19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Ry Kristiana marobe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ampiraiso tsara re,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69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Hiray am-pitiavana,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velona finoana,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2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hiaraka hanao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asanao.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52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Tompo, Izay nanangona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Anay ho vato velona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93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Hazony tsy handao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vato voarafitrao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08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maro no mandronjina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Handevona.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4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Jesosy Fehizoro ô,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Mpifehy mora sady to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99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Tohano mafy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tsy hirodana indray,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70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indro ny mpisompatra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Mandrirotra.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5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Ry Vato fampiraisana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Tariho mba hikambana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vato voapaika re,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tonga trano lehibe,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672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56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270 - Ry Tompo Izay nanangona</vt:lpstr>
      <vt:lpstr>1 Ry Tompo, Izay nanangona Anay ho vato velona !</vt:lpstr>
      <vt:lpstr>Hazony tsy handao Anao Ny vato voarafitrao ;</vt:lpstr>
      <vt:lpstr>Fa maro no mandronjina Handevona.</vt:lpstr>
      <vt:lpstr>2 Jesosy Fehizoro ô, Mpifehy mora sady to !</vt:lpstr>
      <vt:lpstr>Tohano mafy izahay Mba tsy hirodana indray,</vt:lpstr>
      <vt:lpstr>Fa indro ny mpisompatra Mandrirotra.</vt:lpstr>
      <vt:lpstr>3 Ry Vato fampiraisana ! Tariho mba hikambana</vt:lpstr>
      <vt:lpstr>Ny vato voapaika re, Ho tonga trano lehibe,</vt:lpstr>
      <vt:lpstr>Tsy zakan’ny mpandevona Harodana.</vt:lpstr>
      <vt:lpstr>4 Ry Kristiana marobe Mba ampiraiso tsara re,</vt:lpstr>
      <vt:lpstr>Hiray am-pitiavana, Ho velona finoana,</vt:lpstr>
      <vt:lpstr>Ka mba hiaraka hanao Ny asanao.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2016-02-12T07:14:12Z</dcterms:modified>
</cp:coreProperties>
</file>