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1218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273 - He! vokatra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7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 tsara entinay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tokoa,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rehetra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Mifaly avokoa.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01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He ! vokatra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 Tompo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be tsy mety lany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hasoavanao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96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 fararano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ifalianay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Voataona ao an-trano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vokatra azonay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29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 tsara entinay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tokoa,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rehetra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Mifaly avokoa.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5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tany tsy misaona,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sambatra tokoa,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tapaka isan-taona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fanomezan-tsoa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Endrey, nahazo maina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rehetra 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zava-manana 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Mifaly Aminao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2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 tsara entinay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tokoa,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rehetra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Mifaly avokoa.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89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Tontosa izay nirina,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Nahazo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misy taona zina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Nataonao ho 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7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diso isan-taona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fitahianao.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mihaona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hankalaza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71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39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273 - He! vokatra  ny tany</vt:lpstr>
      <vt:lpstr>1 He ! vokatra  ny tany, Jehovah Tompo ô ! Fa be tsy mety lany Ny hasoavanao :</vt:lpstr>
      <vt:lpstr>Ny andro fararano No ifalianay ; Voataona ao an-trano Ny vokatra azonay :</vt:lpstr>
      <vt:lpstr>Saotra tsara entinay Ho Anao tokoa, Ny olonao rehetra izao Mifaly avokoa.</vt:lpstr>
      <vt:lpstr>2 Ny tany tsy misaona, Fa sambatra tokoa, Tsy tapaka isan-taona Ny fanomezan-tsoa ;</vt:lpstr>
      <vt:lpstr>Endrey, nahazo maina Izao rehetra izao ; Ny zava-manana aina Mifaly Aminao :</vt:lpstr>
      <vt:lpstr>Saotra tsara entinay Ho Anao tokoa, Ny olonao rehetra izao Mifaly avokoa.</vt:lpstr>
      <vt:lpstr>3 Tontosa izay nirina, Nahazo izahay, Fa misy taona zina Nataonao ho anay ;</vt:lpstr>
      <vt:lpstr>Tsy diso isan-taona Ny fitahianao. Ny olonao mihaona Mba hankalaza Anao</vt:lpstr>
      <vt:lpstr>Saotra tsara entinay Ho Anao tokoa, Ny olonao rehetra izao Mifaly avokoa.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2016-02-12T07:11:22Z</dcterms:modified>
</cp:coreProperties>
</file>