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44" d="100"/>
          <a:sy n="44" d="100"/>
        </p:scale>
        <p:origin x="294" y="90"/>
      </p:cViewPr>
      <p:guideLst/>
    </p:cSldViewPr>
  </p:slideViewPr>
  <p:outlineViewPr>
    <p:cViewPr>
      <p:scale>
        <a:sx n="33" d="100"/>
        <a:sy n="33" d="100"/>
      </p:scale>
      <p:origin x="0" y="-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274 - Tao an-tany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karankaina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44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Tao an-tany karakaina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Nisy olo-maro be,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mba nampodina maina,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Tao Jesosy nanome.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00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72811" y="2766219"/>
            <a:ext cx="879837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Na dia mofo kely aza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Tonga nahavoky ireo,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nitombo mahagaga,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Samy faly izy ireo.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91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Fa ny herinao,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Jeso,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namonjy fahizay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miasa lalandava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Hahavoky soa 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21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Dia tahio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fambolena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Hahavokatra tokoa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Miantrà ny firenena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ho diso zava-tsoa.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46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Na dia voky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fatratra aza,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Mora reraka izahay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ambony ny mateza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Iankinan’ny ainay.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9113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27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Inserat LT Std</vt:lpstr>
      <vt:lpstr>Thème Office</vt:lpstr>
      <vt:lpstr>274 - Tao an-tany karankaina</vt:lpstr>
      <vt:lpstr>1 Tao an-tany karakaina Nisy olo-maro be, Tsy mba nampodina maina, Tao Jesosy nanome.</vt:lpstr>
      <vt:lpstr>2 Na dia mofo kely aza Tonga nahavoky ireo, Fa nitombo mahagaga, Samy faly izy ireo.</vt:lpstr>
      <vt:lpstr>3 Fa ny herinao,  ry Jeso, Izay namonjy fahizay No miasa lalandava Hahavoky soa anay.</vt:lpstr>
      <vt:lpstr>4 Dia tahio  ny fambolena Hahavokatra tokoa ; Miantrà ny firenena Tsy ho diso zava-tsoa.</vt:lpstr>
      <vt:lpstr>5 Na dia voky  fatratra aza, Mora reraka izahay ; Ao ambony ny mateza Iankinan’ny ainay.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2016-02-12T07:21:15Z</dcterms:modified>
</cp:coreProperties>
</file>