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3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8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21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276 </a:t>
            </a:r>
            <a:br>
              <a:rPr lang="fr-FR" sz="221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Jehovah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Ray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Mpahary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18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69723" y="2766219"/>
            <a:ext cx="928344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Jehovah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b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Ray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Mpahary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Mpamelona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anay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Tsapanay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fa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manary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Hianao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Mpitondra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anay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endParaRPr lang="fr-FR" spc="-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45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He, mandrotsa-pitahiana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Sesehena Hianao,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dia feno fifaliana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Izahay mpanomponao.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4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1717" y="2766219"/>
            <a:ext cx="910056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Noteneninao ny tany,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Notarihinao izahay,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nitobaka aoka izany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 ny vokatra azonay.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2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Feno hika isan-taona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fitiavanao anay,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aoreno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 ho foana,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 ô ! ny asanay.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58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O ! mba raiso re, ry Tompo,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 fanatitray izao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Enga anie ka mba hitombo,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Handrosoan’ny hanitrao.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3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Raiso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hamasino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hiasanao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Fanahy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ampidino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Hampahery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hanavao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110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28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276  Ry Jehovah, Ray Mpahary</vt:lpstr>
      <vt:lpstr>1 Ry Jehovah,  Ray Mpahary Sy Mpamelona anay, Tsapanay fa tsy manary Hianao Mpitondra anay ;</vt:lpstr>
      <vt:lpstr>He, mandrotsa-pitahiana Sesehena Hianao, Ka dia feno fifaliana Izahay mpanomponao.</vt:lpstr>
      <vt:lpstr>2 Noteneninao ny tany, Notarihinao izahay, Ka nitobaka aoka izany Izao ny vokatra azonay.</vt:lpstr>
      <vt:lpstr>Feno hika isan-taona Ny fitiavanao anay, Ka aoreno  tsy ho foana, Tompo ô ! ny asanay.</vt:lpstr>
      <vt:lpstr>3 O ! mba raiso re, ry Tompo, Izao fanatitray izao ; Enga anie ka mba hitombo, Handrosoan’ny hanitrao.</vt:lpstr>
      <vt:lpstr>Raiso koa  sy hamasino, Ny fonay hiasanao ; Ny Fanahy ampidino Hampahery, hanavao.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18</cp:revision>
  <dcterms:created xsi:type="dcterms:W3CDTF">2015-02-15T12:43:03Z</dcterms:created>
  <dcterms:modified xsi:type="dcterms:W3CDTF">2023-10-23T18:02:23Z</dcterms:modified>
</cp:coreProperties>
</file>