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1740" y="1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277 - Indro, Tompo, vory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eto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0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Indro, Tompo, vory eto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Anatrehanao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hanatitra ireto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Vokatry ny asanay,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7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5745" y="2766219"/>
            <a:ext cx="86525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Raiso re, raiso re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fanati-tsitrakao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01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Hianao no mampaniry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mampisy vokatra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dia mpitahiry,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Anao ny zavatra.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8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97155" y="2766219"/>
            <a:ext cx="93383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Raiso re, raiso re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fanati-tsitrakao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Ary na tsy mendrika aza,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tsy holavinao,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ho enti-mankalaza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Anaran-tsoanao.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45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31445" y="2766219"/>
            <a:ext cx="88811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Raiso re, raiso re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fanati-tsitrakao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46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Raiso koa re,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ny tenanay,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Amboary ho mpanompo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Mahafatra-po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70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Raiso re, raiso re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fanati-tsitrakao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42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59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277 - Indro, Tompo, vory eto</vt:lpstr>
      <vt:lpstr> Indro, Tompo, vory eto Anatrehanao izahay, Mba hanatitra ireto Vokatry ny asanay,</vt:lpstr>
      <vt:lpstr>:,: Raiso re, raiso re ! Ho fanati-tsitrakao :,:</vt:lpstr>
      <vt:lpstr>2 Hianao no mampaniry Sy mampisy vokatra ; Izahay dia mpitahiry, Fa Anao ny zavatra.</vt:lpstr>
      <vt:lpstr>:,: Raiso re, raiso re ! Ho fanati-tsitrakao :,:</vt:lpstr>
      <vt:lpstr>3 Ary na tsy mendrika aza, Aoka tsy holavinao, Fa ho enti-mankalaza Ny Anaran-tsoanao.</vt:lpstr>
      <vt:lpstr>:,: Raiso re, raiso re ! Ho fanati-tsitrakao :,:</vt:lpstr>
      <vt:lpstr>4 Raiso koa re,  ry Tompo, Ho Anao ny tenanay, Amboary ho mpanompo Mahafatra-po izahay.</vt:lpstr>
      <vt:lpstr>:,: Raiso re, raiso re ! Ho fanati-tsitrakao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2016-02-12T07:00:15Z</dcterms:modified>
</cp:coreProperties>
</file>