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46" d="100"/>
          <a:sy n="46" d="100"/>
        </p:scale>
        <p:origin x="1020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278 - Mba ampio,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Mba ampio,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navotanao,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mikasa mba hanoa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hanaraka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0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Hitanao fa kely 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mpanomponao,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mahefa raha irery,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mba tarihonao.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2534" y="2766219"/>
            <a:ext cx="80789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Izahay manolo-tena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hiasa ho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maniry, manantena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hanampy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5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Hitanao fa kely 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mpanomponao,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mahefa raha irery,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mba tarihonao.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6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Tianay hiara-dia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Aminao, ry Tomponay,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tantano tsy hania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alehanay.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3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Hitanao fa kely 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mpanomponao,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mahefa raha irery,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mba tarihonao.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837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27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278 - Mba ampio,  ry Tompo soa</vt:lpstr>
      <vt:lpstr>1 Mba ampio,  ry Tompo soa Izahay navotanao, Fa mikasa mba hanoa Sy hanaraka Anao ;</vt:lpstr>
      <vt:lpstr>Hitanao fa kely hery Izahay mpanomponao, Tsy mahefa raha irery, Koa mba tarihonao.</vt:lpstr>
      <vt:lpstr>2 Izahay manolo-tena Mba hiasa ho Anao, Ka maniry, manantena Fa hanampy Hianao ;</vt:lpstr>
      <vt:lpstr>Hitanao fa kely hery Izahay mpanomponao, Tsy mahefa raha irery, Koa mba tarihonao.</vt:lpstr>
      <vt:lpstr>3 Tianay hiara-dia Aminao, ry Tomponay, Ka tantano tsy hania Amin’ny alehanay.</vt:lpstr>
      <vt:lpstr>Hitanao fa kely hery Izahay mpanomponao, Tsy mahefa raha irery, Koa mba tarihonao.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2016-02-12T03:32:36Z</dcterms:modified>
</cp:coreProperties>
</file>