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1410" y="10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279 - Raisonao,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59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Raisonao,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soa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Izato asan-tananay,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nomenao avokoa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rehetra anananay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48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Simba izahay rehetra,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Sady very hatrizay,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soa tsy misy fetra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novalinao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42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Hianao nanetry tena,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nitandro henatra,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Be fiantra ka onena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tra-pahoriana,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80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tsarovanay izany,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 dia tahafinay,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fiasana ihany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an-tananao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4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01868" y="2766219"/>
            <a:ext cx="954773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Arosoy sy ampitaro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Aminay ny teninao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Hazavao ny olo-maro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tsy mahalala 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15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misaona mba vangio,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kamboty iantrao,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izay tonga anio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ataovy irakao.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89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Eny, ry Mpamonjy tsara,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Amboary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tonga mpanambara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fitianao 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68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dia mba tahio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Izato fikambananay,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Hafanao, ampirisiho,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Hamasino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705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40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279 - Raisonao,  ry Tompo soa</vt:lpstr>
      <vt:lpstr>1 Raisonao,  ry Tompo soa Izato asan-tananay, Fa nomenao avokoa Izay rehetra anananay</vt:lpstr>
      <vt:lpstr>Simba izahay rehetra, Sady very hatrizay, Nefa soa tsy misy fetra No novalinao anay.</vt:lpstr>
      <vt:lpstr>2 Hianao nanetry tena, Tsy nitandro henatra, Be fiantra ka onena Ny tra-pahoriana,</vt:lpstr>
      <vt:lpstr>Mba tsarovanay izany, Koa dia tahafinay, Nefa fiasana ihany Ao an-tananao izahay.</vt:lpstr>
      <vt:lpstr>3 Arosoy sy ampitaro Aminay ny teninao ; Hazavao ny olo-maro Izay tsy mahalala Anao !</vt:lpstr>
      <vt:lpstr>Ny misaona mba vangio, Ny kamboty iantrao, Izahay izay tonga anio Mba ataovy irakao.</vt:lpstr>
      <vt:lpstr>4 Eny, ry Mpamonjy tsara, Amboary izahay Mba ho tonga mpanambara Ny fitianao anay ;</vt:lpstr>
      <vt:lpstr>Ary dia mba tahio Izato fikambananay, Hafanao, ampirisiho, Hamasino izahay.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2016-02-12T06:59:02Z</dcterms:modified>
</cp:coreProperties>
</file>