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26" d="100"/>
          <a:sy n="26" d="100"/>
        </p:scale>
        <p:origin x="1590" y="12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280 - Ry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Tompom-boninahitra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29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Ry Tompom-boninahitra,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Jereonao izao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Ireto izay milahatra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tena irakao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51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86309" y="2766219"/>
            <a:ext cx="877138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fanasana fatratra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Omaninao izao,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Ilà-mpitondra hafatra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Hamory izay hankao.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81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Hitety sampan-dàlana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vohitra izahay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Hanetra fisakanana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ady mahamay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25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aoka hotafiana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fiadianao,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tena fanafihana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hatao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30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O, ry Fanahy Masina,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Monena aminay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aoka ho fanasina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Tokoa izahay,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118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Fihino tsy hihemotra,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Ataovy irakao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Manefa zava-tsarotra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voninahitrao.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70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Ry Tompom-boninahitra,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voninahitrao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aoka mba hitaratra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An-tavanay izao,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939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raha ao an-danitra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Fonena-masinao,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mainka vao hamiratra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voninahitrao.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5606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36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Thème Office</vt:lpstr>
      <vt:lpstr>280 - Ry Tompom-boninahitra</vt:lpstr>
      <vt:lpstr>1 Ry Tompom-boninahitra, Jereonao izao Ireto izay milahatra Ho tena irakao ;</vt:lpstr>
      <vt:lpstr>Ny fanasana fatratra Omaninao izao, Ilà-mpitondra hafatra Hamory izay hankao.</vt:lpstr>
      <vt:lpstr>2 Hitety sampan-dàlana Sy vohitra izahay Hanetra fisakanana Sy ady mahamay ;</vt:lpstr>
      <vt:lpstr>Ka aoka hotafiana Ny fiadianao, Fa tena fanafihana Izay hatao izao.</vt:lpstr>
      <vt:lpstr>3 O, ry Fanahy Masina, Monena aminay ! Ka aoka ho fanasina Tokoa izahay,</vt:lpstr>
      <vt:lpstr>Fihino tsy hihemotra, Ataovy irakao Manefa zava-tsarotra Ho voninahitrao.</vt:lpstr>
      <vt:lpstr>4 Ry Tompom-boninahitra, Ny voninahitrao No aoka mba hitaratra An-tavanay izao,</vt:lpstr>
      <vt:lpstr>Ka raha ao an-danitra Fonena-masinao, Dia mainka vao hamiratra Ho voninahitrao.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2016-02-12T06:57:57Z</dcterms:modified>
</cp:coreProperties>
</file>