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1410" y="1032"/>
      </p:cViewPr>
      <p:guideLst/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7848" y="2766219"/>
            <a:ext cx="89283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282 - Ry Jeso Tompo velona mpiandry 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mpamelona</a:t>
            </a:r>
            <a:endParaRPr lang="fr-FR" sz="5600" spc="-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3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34604" y="2766219"/>
            <a:ext cx="98132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 Ka mba ampirisihonao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Hanaraka ny dianao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Tantano raha mbola atý,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Handresy ka ho tonga arý.</a:t>
            </a:r>
            <a:endParaRPr lang="fr-FR" sz="5600" spc="-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1590" y="2766219"/>
            <a:ext cx="87808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(Manaraka ny </a:t>
            </a: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ordinasiona</a:t>
            </a:r>
            <a: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)</a:t>
            </a:r>
            <a:b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 Ka mba ampirisihonao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kely ny finoany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masina anie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Hanafaka ny helony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24520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8849" y="2766219"/>
            <a:ext cx="990169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 Ampio mba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haharitra,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mbola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an-efitra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avy ny hodianay,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hazavao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làlanay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356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 Raha tonga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harivany,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 ny ady farany,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raiso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mpanomponao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Hiala sasatra Aminao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2967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0540" y="2766219"/>
            <a:ext cx="96850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(Manaraka ny famakian-</a:t>
            </a:r>
            <a:b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teny </a:t>
            </a: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voalohany</a:t>
            </a:r>
            <a: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)</a:t>
            </a:r>
            <a:r>
              <a:rPr lang="fr-FR" sz="80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Jeso, Tompo velona,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Mpiandry sy Mpamelona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Fiangona-masinao,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 izahay izao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6855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192" y="2766219"/>
            <a:ext cx="9198385" cy="1325563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Indreo </a:t>
            </a:r>
            <a:r>
              <a:rPr lang="fr-FR" sz="56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(Inty*) </a:t>
            </a:r>
            <a:br>
              <a:rPr lang="fr-FR" sz="56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mpanomponao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vaovao Atokanay,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raisonao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raharahanao,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Hamahana ny </a:t>
            </a:r>
            <a:r>
              <a:rPr lang="fr-FR" sz="8000" spc="-3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ondrinao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sz="5600" spc="-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2596" y="2766219"/>
            <a:ext cx="88988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(Manaraka ny </a:t>
            </a: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faharoa</a:t>
            </a:r>
            <a: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)</a:t>
            </a:r>
            <a:b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tany no nakana anay,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Mihelina ny andronay,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vetivety izahay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hody vovoka indray.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21750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384" y="2766219"/>
            <a:ext cx="925276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Jeso ô, Mpitia anay,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Mpanjaka hatrizay,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 ny voninahitrao,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Manerana ny lapanao.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0168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05107" y="2766219"/>
            <a:ext cx="97542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deranao hasandratra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Hitohy tsy hitsahatra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Hazava toy ny kintana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tsara fanompoana.</a:t>
            </a:r>
            <a:endParaRPr lang="fr-FR" sz="5600" spc="-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05107" y="2766219"/>
            <a:ext cx="97542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(Manaraka ny </a:t>
            </a: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fahatelo</a:t>
            </a:r>
            <a: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)</a:t>
            </a:r>
            <a:b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Mba raison y mpanomponao,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hamboarinao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mpanambara mankatò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hafatrao, ry Tompo ô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39256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609" y="2766219"/>
            <a:ext cx="91347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Omeo Afo Masina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vava mampionona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sainao sy ny feonao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ny mpanomponao.</a:t>
            </a:r>
            <a:endParaRPr lang="fr-FR" sz="5600" spc="-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9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2093" y="2766219"/>
            <a:ext cx="8839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(Manaraka ny </a:t>
            </a:r>
            <a:r>
              <a:rPr lang="fr-FR" sz="5600" spc="-300">
                <a:solidFill>
                  <a:srgbClr val="FF0000"/>
                </a:solidFill>
                <a:latin typeface="Helvetica Inserat LT Std" panose="020B0806030702050204" pitchFamily="34" charset="0"/>
              </a:rPr>
              <a:t>fahefatra</a:t>
            </a:r>
            <a:r>
              <a:rPr lang="fr-FR" sz="56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)</a:t>
            </a:r>
            <a:r>
              <a:rPr lang="fr-FR" sz="80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Raha misy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tafio-drivotra,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Tohano tsy hatahotra,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Hahery sy hisakana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rafim-piangonana.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592698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62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282 - Ry Jeso Tompo velona mpiandry  sy mpamelona</vt:lpstr>
      <vt:lpstr>(Manaraka ny famakian- teny voalohany) 1 Ry Jeso, Tompo velona, Mpiandry sy Mpamelona Ny Fiangona-masinao, Atreho izahay izao !</vt:lpstr>
      <vt:lpstr>2 Indreo (Inty*)  mpanomponao vaovao Atokanay,  ka raisonao Hanao ny raharahanao, Hamahana ny ondrinao.</vt:lpstr>
      <vt:lpstr>(Manaraka ny faharoa) 3 Ny tany no nakana anay, Mihelina ny andronay, Ka vetivety izahay Dia hody vovoka indray.</vt:lpstr>
      <vt:lpstr>4 Ry Jeso ô, Mpitia anay, Izay Mpanjaka hatrizay, Endrey ny voninahitrao, Manerana ny lapanao.</vt:lpstr>
      <vt:lpstr>5 Ny deranao hasandratra Hitohy tsy hitsahatra ; Hazava toy ny kintana Ny tsara fanompoana.</vt:lpstr>
      <vt:lpstr>(Manaraka ny fahatelo) 6 Mba raison y mpanomponao, Ka aoka hamboarinao Ho mpanambara mankatò Ny hafatrao, ry Tompo ô</vt:lpstr>
      <vt:lpstr>7 Omeo Afo Masina Sy vava mampionona ; Ny sainao sy ny feonao Omeo ny mpanomponao.</vt:lpstr>
      <vt:lpstr>(Manaraka ny fahefatra) 8 Raha misy  tafio-drivotra, Tohano tsy hatahotra, Hahery sy hisakana Ny rafim-piangonana.</vt:lpstr>
      <vt:lpstr>9 Ka mba ampirisihonao Hanaraka ny dianao : Tantano raha mbola atý, Handresy ka ho tonga arý.</vt:lpstr>
      <vt:lpstr>(Manaraka ny ordinasiona) 10 Ka mba ampirisihonao Fa kely ny finoany ; Ny ranao masina anie Hanafaka ny helony !</vt:lpstr>
      <vt:lpstr>11 Ampio mba  haharitra, Raha mbola  atý an-efitra ; Raha avy ny hodianay, Mba hazavao  ny làlanay !</vt:lpstr>
      <vt:lpstr>12 Raha tonga  ny harivany, Ka ao ny ady farany, Dia raiso  ny mpanomponao Hiala sasatra Aminao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2016-02-12T06:54:47Z</dcterms:modified>
</cp:coreProperties>
</file>