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1284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285 - Mivory maro eto izahay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navotanao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22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fitaizam-panahy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Adidy lehibe,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Ampio mba tsy hanahy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asa maro 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14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tahio ny asa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Hataony ho 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fony no mikasa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Hanoa izay didinao.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03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Mivory maro eto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navotanao,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saotranay no ento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voninahitrao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Mifaly sy mihoby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Mandray ny irakao,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eto no mitoby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Mangataka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00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Kristy tena Andry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Vatolampinay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Lohan’ny mpiandry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Tompo tokinay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05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Ity mpanomponao,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Tinendry ho mpanoro,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Mpilaza hafatrao.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4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Handray ny asa mafy,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aza ilaozanao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Hitory, ho mpamafy,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mba hazavao.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3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Vokiso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saina tianao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ny andro lava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 ny asanao.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Tahio mba ho salama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Hahefa ny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iraka mafana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Ampian’ny herinao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8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75" y="2766219"/>
            <a:ext cx="9201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Mandrava manda mafy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hampanjaka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aoko mba hihafy,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izay no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42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46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285 - Mivory maro eto izahay navotanao</vt:lpstr>
      <vt:lpstr>1 Mivory maro eto Izahay navotanao, Ny saotranay no ento Ho voninahitrao ;</vt:lpstr>
      <vt:lpstr>Mifaly sy mihoby Mandray ny irakao, Ka eto no mitoby Mangataka aminao.</vt:lpstr>
      <vt:lpstr>2 Ry Kristy tena Andry Sy Vatolampinay ! Ry Lohan’ny mpiandry Sy Tompo tokinay !</vt:lpstr>
      <vt:lpstr>Ity mpanomponao, Tinendry ho mpanoro, Mpilaza hafatrao.</vt:lpstr>
      <vt:lpstr>3 Handray ny asa mafy, Koa aza ilaozanao ; Hitory, ho mpamafy, Ka dia mba hazavao.</vt:lpstr>
      <vt:lpstr>Vokiso lalandava Ny saina tianao ; Omeo ny andro lava Hanao ny asanao.</vt:lpstr>
      <vt:lpstr>4 Tahio mba ho salama Hahefa ny anao, Ho iraka mafana Ampian’ny herinao ;</vt:lpstr>
      <vt:lpstr>Mandrava manda mafy Mba hampanjaka Anao, Koa aoko mba hihafy, Fa izay no sitrakao.</vt:lpstr>
      <vt:lpstr>5 Ny fitaizam-panahy Adidy lehibe, Ampio mba tsy hanahy Ny asa maro be,</vt:lpstr>
      <vt:lpstr>Ka dia tahio ny asa Hataony ho Anao ; Ny fony no mikasa Hanoa izay didinao.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2016-02-12T06:44:24Z</dcterms:modified>
</cp:coreProperties>
</file>