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-7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288 -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Sambatra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voafidy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mpiasanao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4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Sambatra izay voafidy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mpiasanao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hanohy ireo adidy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natombokao.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5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mpitaiza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fanahy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Toy ny vitanao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mpiady tena sahy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Tarikao Jeso.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60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42875" y="2766219"/>
            <a:ext cx="94297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Dia mpiasa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 an-tery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mafana fo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Te-hanangona ondry very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Marobe tokoa.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77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Te-hitaona ny tanora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 ny zaza koa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 hifidy asa mora,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ho mpankatò.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4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Hianao, ry Jeso Tompo,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nampianatra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olonao mba hanompo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 mitsahatra.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1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 handala ny talenta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natolotrao :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ny aina re no fetra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Entina manao.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46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85725" y="2766219"/>
            <a:ext cx="89725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Nefa tsy matoky tena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malemy moa,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dia mila fahendrena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Mila hery koa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53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mpiasa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mahavita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anjara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etý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Mandra-pody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-pita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arý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695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38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288 - Sambatra izay voafidy ho mpiasanao</vt:lpstr>
      <vt:lpstr>1 Sambatra izay voafidy Ho mpiasanao Ka hanohy ireo adidy Izay natombokao.</vt:lpstr>
      <vt:lpstr>Ho mpitaiza  ny fanahy Toy ny vitanao Ho mpiady tena sahy Tarikao Jeso.</vt:lpstr>
      <vt:lpstr>2 Dia mpiasa  tsy an-tery Ka mafana fo Te-hanangona ondry very Marobe tokoa.</vt:lpstr>
      <vt:lpstr>Te-hitaona ny tanora Sy ny zaza koa Tsy hifidy asa mora, Fa ho mpankatò.</vt:lpstr>
      <vt:lpstr>3 Hianao, ry Jeso Tompo, No nampianatra Ny olonao mba hanompo Tsy mitsahatra.</vt:lpstr>
      <vt:lpstr>Tsy handala ny talenta Izay natolotrao : Fa ny aina re no fetra Entina manao.</vt:lpstr>
      <vt:lpstr>4 Nefa tsy matoky tena Fa malemy moa, Ka dia mila fahendrena Mila hery koa ;</vt:lpstr>
      <vt:lpstr>Ho mpiasa mahavita Izay anjara etý, Mandra-pody ao am-pita Aminao arý.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14</cp:revision>
  <dcterms:created xsi:type="dcterms:W3CDTF">2015-02-15T12:43:03Z</dcterms:created>
  <dcterms:modified xsi:type="dcterms:W3CDTF">2023-08-13T06:31:19Z</dcterms:modified>
</cp:coreProperties>
</file>