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70" r:id="rId5"/>
    <p:sldId id="263" r:id="rId6"/>
    <p:sldId id="268" r:id="rId7"/>
    <p:sldId id="267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1470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8588" y="2766219"/>
            <a:ext cx="88868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290 - Indreo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mivory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42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hazony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handao Anao intsony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2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9374" y="2766219"/>
            <a:ext cx="892525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Indreto fa mivory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Zatovo vonon-kanavao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fanekena tsara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3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raisonao, Rainay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fitarainanay izao.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Omeo toky tsara,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Henoy, fenoy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Aim-panahy,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29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sahy Lalandava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mpanaiky ny mazava.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07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Mandà ny ratsy izy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Manaiky fa ho zanakao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Handia ny lalan’aina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41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Ray ô ! mba tsarovinao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Ireto voasoratrao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amim-bokin’aina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Tezao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ho resy, fa handresy,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1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omeo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Azy hery mahaleo.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7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Natsanganao ho zanakao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ondry mba handrasanao,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tena sarobidy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25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81809" y="2766219"/>
            <a:ext cx="858038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Arovy re ny ondrinao,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Tantano ny malalanao.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Izay nifidy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Anay handray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Lova soa tsy miova,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2061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44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290 - Indreo  fa mivory izao</vt:lpstr>
      <vt:lpstr>1 Indreto fa mivory izao Zatovo vonon-kanavao Ilay fanekena tsara ;</vt:lpstr>
      <vt:lpstr>Mba raisonao, Rainay ô ! Ny fitarainanay izao. Omeo toky tsara, Henoy, fenoy Aim-panahy, </vt:lpstr>
      <vt:lpstr>Mba ho sahy Lalandava Ho mpanaiky ny mazava.</vt:lpstr>
      <vt:lpstr>2 Mandà ny ratsy izy izao, Manaiky fa ho zanakao Handia ny lalan’aina ;</vt:lpstr>
      <vt:lpstr>Ry Ray ô ! mba tsarovinao Ireto voasoratrao Ao amim-bokin’aina ; Tezao izao Tsy ho resy, fa handresy,</vt:lpstr>
      <vt:lpstr>Ka omeo Azy hery mahaleo.</vt:lpstr>
      <vt:lpstr>3 Natsanganao ho zanakao Sy ondry mba handrasanao, Ka tena sarobidy ;</vt:lpstr>
      <vt:lpstr>Arovy re ny ondrinao, Tantano ny malalanao. Ry Tompo Izay nifidy Anay handray Lova soa tsy miova,</vt:lpstr>
      <vt:lpstr>Ka hazony Tsy handao Anao intsony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2016-02-12T03:58:27Z</dcterms:modified>
</cp:coreProperties>
</file>