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1590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293 - Izaho nentina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nanatrika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0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Izaho nentina nanatrika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sy ny fiangonana,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5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ray sy reny no niantoka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Hitaiza sy hitari-dàlana.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Ka faly aho fa noraisina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Natao batisa mbola zaza re,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Nanaovam-panekena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zanaky ny Tompo lehibe.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785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293 - Izaho nentina nanatrika</vt:lpstr>
      <vt:lpstr>1 Izaho nentina nanatrika Ny Tompo sy ny fiangonana,</vt:lpstr>
      <vt:lpstr>Ny ray sy reny no niantoka Hitaiza sy hitari-dàlana.</vt:lpstr>
      <vt:lpstr>2 Ka faly aho fa noraisina Natao batisa mbola zaza re,</vt:lpstr>
      <vt:lpstr>Nanaovam-panekena masina Ho zanaky ny Tompo lehibe.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2016-02-12T03:43:50Z</dcterms:modified>
</cp:coreProperties>
</file>