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295 -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Miorena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mafy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1125" y="2766219"/>
            <a:ext cx="8921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Miorena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mafy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Amin’Ilay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Vatosoa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Mandrosoa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mifahara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Mifikira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mafy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 ! ny Tompo manambara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ho sambatra tokoa,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tsara miafara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mpanompo mahasoa.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29141" y="2766219"/>
            <a:ext cx="98022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Raha misy fahoriana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midona aminao,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 re ho fitahiana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omen’ny Tomponao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92075" y="2766219"/>
            <a:ext cx="9328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ny lalam-pijaliana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alehanao izao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mamelom-paniriana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Hitomboan’ny herinao.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7259" y="2766219"/>
            <a:ext cx="89894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Miadia ny ady tsara,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mpandresy hianao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Tontosay izay anjara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Eo am-pelatananao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4992" y="2766219"/>
            <a:ext cx="88540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 Tompo no mijery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mahita ny atao,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 dia tsy mba hisy very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rehetra vitanao.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Ry Jesosy ! hatanjaho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Ity mpanolo-tenanao,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Miangavy, mitalaho,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iteneno, Tompo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mikambana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halalaho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Diovy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Tempolinao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41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295 - Miorena mafy tsara</vt:lpstr>
      <vt:lpstr>1 Miorena mafy tsara Amin’Ilay Vatosoa, Mandrosoa, mifahara, Mifikira mafy koa,</vt:lpstr>
      <vt:lpstr>He ! ny Tompo manambara Fa ho sambatra tokoa, Ka ho tsara miafara Ny mpanompo mahasoa.</vt:lpstr>
      <vt:lpstr>2 Raha misy fahoriana Izay midona aminao, Raiso re ho fitahiana Izay omen’ny Tomponao</vt:lpstr>
      <vt:lpstr>Fa ny lalam-pijaliana Izay alehanao izao Dia mamelom-paniriana Hitomboan’ny herinao.</vt:lpstr>
      <vt:lpstr>3 Miadia ny ady tsara, Ho mpandresy hianao ; Tontosay izay anjara Eo am-pelatananao ;</vt:lpstr>
      <vt:lpstr>Jeso Tompo no mijery Sy mahita ny atao, Koa dia tsy mba hisy very Izay rehetra vitanao.</vt:lpstr>
      <vt:lpstr>4 Ry Jesosy ! hatanjaho Ity mpanolo-tenanao, Miangavy, mitalaho, Ka iteneno, Tompo ô !</vt:lpstr>
      <vt:lpstr>Aoka re ho tena taho Izay mikambana aminao. Ka ny foko halalaho, Diovy ho Tempolinao.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2023-07-16T09:34:39Z</dcterms:modified>
</cp:coreProperties>
</file>