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1068" y="12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296 - Ankehitriny, Jereo, ry Ray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2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Ankehitriny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Jereo ry Ray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mpivahiny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Miampy indray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07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manomeza hery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tsy hiasa irery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76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Avia hitahy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Fanahy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Omeonao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27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hery izay handrava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toetra ratsinay,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jiro hanazava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lalana.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57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Ry Tompo tia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Tarihonao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Hifankatia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19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tsy ho rava intsony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fikambananay,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Hamantana ao ambony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dianay.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682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296 - Ankehitriny, Jereo, ry Ray!</vt:lpstr>
      <vt:lpstr>1 Ankehitriny Jereo ry Ray ! Ny mpivahiny Miampy indray ;</vt:lpstr>
      <vt:lpstr>Ka manomeza hery Ny fiangonanao, Mba tsy hiasa irery Ny olonao.</vt:lpstr>
      <vt:lpstr>2 Avia hitahy Ny olonao ; Ka ny Fanahy Omeonao ;</vt:lpstr>
      <vt:lpstr>Ho hery izay handrava Ny toetra ratsinay, Ho jiro hanazava Ny lalana.</vt:lpstr>
      <vt:lpstr>3 Ry Tompo tia ! Tarihonao Hifankatia Ny olonao,</vt:lpstr>
      <vt:lpstr>Mba tsy ho rava intsony Ny fikambananay, Hamantana ao ambony Ny dianay.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2016-02-12T03:41:17Z</dcterms:modified>
</cp:coreProperties>
</file>