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4" r:id="rId4"/>
    <p:sldId id="265" r:id="rId5"/>
    <p:sldId id="263" r:id="rId6"/>
    <p:sldId id="266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26" d="100"/>
          <a:sy n="26" d="100"/>
        </p:scale>
        <p:origin x="1590" y="12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297 - Ry havanay malala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32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Ry havanay malala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Manolo-tena izao,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Fotoana mahafaly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Iraisantsika anio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27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Faly izahay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mandray 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Hiara-manompo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Ray,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44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 anie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handray anao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ho sakaizany tokoa.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85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Hajao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fanekena,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Adidinao efao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Ataovy tsy terena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andraikitrao.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037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Jereo Jeso,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matokia,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Izy no hiahy 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85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mandrosoa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mifalia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Hanefa izay anjaranao.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0153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22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297 - Ry havanay malala!</vt:lpstr>
      <vt:lpstr>1 Ry havanay malala ! Manolo-tena izao, Fotoana mahafaly Iraisantsika anio ;</vt:lpstr>
      <vt:lpstr>Faly izahay  mandray anao, Hiara-manompo  ny Ray,</vt:lpstr>
      <vt:lpstr>Jeso anie  handray anao ! Mba ho sakaizany tokoa.</vt:lpstr>
      <vt:lpstr>2 Hajao  ny fanekena, Adidinao efao Ataovy tsy terena Izay andraikitrao.</vt:lpstr>
      <vt:lpstr>Jereo Jeso,  ka matokia, Fa Izy no hiahy anao,</vt:lpstr>
      <vt:lpstr>Ka mandrosoa  sy mifalia Hanefa izay anjaranao.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2016-02-12T03:36:19Z</dcterms:modified>
</cp:coreProperties>
</file>