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8" r:id="rId5"/>
    <p:sldId id="269" r:id="rId6"/>
    <p:sldId id="263" r:id="rId7"/>
    <p:sldId id="270" r:id="rId8"/>
    <p:sldId id="271" r:id="rId9"/>
    <p:sldId id="272" r:id="rId10"/>
    <p:sldId id="264" r:id="rId11"/>
    <p:sldId id="273" r:id="rId12"/>
    <p:sldId id="274" r:id="rId13"/>
    <p:sldId id="275" r:id="rId14"/>
    <p:sldId id="265" r:id="rId15"/>
    <p:sldId id="281" r:id="rId16"/>
    <p:sldId id="280" r:id="rId17"/>
    <p:sldId id="279" r:id="rId18"/>
    <p:sldId id="266" r:id="rId19"/>
    <p:sldId id="278" r:id="rId20"/>
    <p:sldId id="277" r:id="rId21"/>
    <p:sldId id="276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28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21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298 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92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Aina no fetra,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Tompo malala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Aino no fetran’ny fitiavanay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4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sanatria izay handao na hiala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Mandrakizay, ho Anao izahay.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8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Indreto izahay hilanja faneva :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 hazo izay nanavotana 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9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An-tsitrapo no anoloranay tena,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tano mba ho Anao izahay.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0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Aina no fetra,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hofo anefa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Mora mirona ho lavo indray,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6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manampia, ry Mpandresy mahefa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 ! mba tantano, hazòny izahay.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38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Indreto izahay hilanja faneva :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 hazo izay nanavotana 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37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An-tsitrapo no anoloranay tena,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tano mba ho Anao izahay.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1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5 Aina no fetra, ka ampio, ry Fanahy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Aina no fetra, vonjeo e, ry Ray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1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Aina no fetra, izahay re no sahy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Aina no fetra, handresy izahay.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0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anarahana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0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Indreto izahay hilanja faneva :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 hazo izay nanavotana 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91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tsitrapo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anoloranay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6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ny faneva tsy maintsy ho zaka,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fanompoana tsy maintsy hatao.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7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Indreto izahay hilanja faneva :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 hazo izay nanavotana 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4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An-tsitrapo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anoloranay tena,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tano mba ho Anao izahay.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Aina no fetra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enty-manoa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 Zanakondry nisolo anay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8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Fandavan-tena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fanaovan- tsoa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fianarana atolotra anay,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6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Indreto izahay hilanja faneva :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 hazo izay nanavotana 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3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An-tsitrapo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anoloranay tena,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tano mba ho Anao izahay.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968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105</Words>
  <Application>Microsoft Office PowerPoint</Application>
  <PresentationFormat>Affichage à l'écran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Inserat LT Std</vt:lpstr>
      <vt:lpstr>Thème Office</vt:lpstr>
      <vt:lpstr>298  Aina no fetra ry Tompo Mpanjaka</vt:lpstr>
      <vt:lpstr>1 Aina no fetra,  ry Tompo Mpanjaka ! Aina no fetra anarahana Anao</vt:lpstr>
      <vt:lpstr>Ka ny faneva tsy maintsy ho zaka, Ny fanompoana tsy maintsy hatao.</vt:lpstr>
      <vt:lpstr>Indreto izahay hilanja faneva : Ilay hazo izay nanavotana anay.</vt:lpstr>
      <vt:lpstr>An-tsitrapo  no anoloranay tena, Ka tano mba ho Anao izahay.</vt:lpstr>
      <vt:lpstr>2 Aina no fetra  ho enty-manoa Ilay Zanakondry nisolo anay ;</vt:lpstr>
      <vt:lpstr>Fandavan-tena  sy fanaovan- tsoa No fianarana atolotra anay,</vt:lpstr>
      <vt:lpstr>Indreto izahay hilanja faneva : Ilay hazo izay nanavotana anay.</vt:lpstr>
      <vt:lpstr>An-tsitrapo  no anoloranay tena, Ka tano mba ho Anao izahay.</vt:lpstr>
      <vt:lpstr>3 Aina no fetra,  ry Tompo malala ! Aino no fetran’ny fitiavanay ;</vt:lpstr>
      <vt:lpstr>Ka sanatria izay handao na hiala ; Mandrakizay, ho Anao izahay.</vt:lpstr>
      <vt:lpstr>Indreto izahay hilanja faneva : Ilay hazo izay nanavotana anay.</vt:lpstr>
      <vt:lpstr>An-tsitrapo no anoloranay tena, Ka tano mba ho Anao izahay.</vt:lpstr>
      <vt:lpstr>4 Aina no fetra,  ny hofo anefa Mora mirona ho lavo indray,</vt:lpstr>
      <vt:lpstr>Ka manampia, ry Mpandresy mahefa ! O ! mba tantano, hazòny izahay.</vt:lpstr>
      <vt:lpstr>Indreto izahay hilanja faneva : Ilay hazo izay nanavotana anay.</vt:lpstr>
      <vt:lpstr>An-tsitrapo no anoloranay tena, Ka tano mba ho Anao izahay.</vt:lpstr>
      <vt:lpstr>5 Aina no fetra, ka ampio, ry Fanahy ! Aina no fetra, vonjeo e, ry Ray !</vt:lpstr>
      <vt:lpstr>Aina no fetra, izahay re no sahy ; Aina no fetra, handresy izahay.</vt:lpstr>
      <vt:lpstr>Indreto izahay hilanja faneva : Ilay hazo izay nanavotana anay.</vt:lpstr>
      <vt:lpstr>An-tsitrapo no anoloranay tena, Ka tano mba ho Anao izahay.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17</cp:revision>
  <dcterms:created xsi:type="dcterms:W3CDTF">2015-02-15T12:43:03Z</dcterms:created>
  <dcterms:modified xsi:type="dcterms:W3CDTF">2023-03-04T16:01:59Z</dcterms:modified>
</cp:coreProperties>
</file>