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0" r:id="rId4"/>
    <p:sldId id="269" r:id="rId5"/>
    <p:sldId id="263" r:id="rId6"/>
    <p:sldId id="271" r:id="rId7"/>
    <p:sldId id="268" r:id="rId8"/>
    <p:sldId id="264" r:id="rId9"/>
    <p:sldId id="272" r:id="rId10"/>
    <p:sldId id="267" r:id="rId11"/>
    <p:sldId id="265" r:id="rId12"/>
    <p:sldId id="273" r:id="rId13"/>
    <p:sldId id="266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21" d="100"/>
          <a:sy n="21" d="100"/>
        </p:scale>
        <p:origin x="996" y="13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299 - Tompo mahery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Tsitoha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33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Ho voninahitrao, ry Tompo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niantso azy hanompo.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1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Ary izahay izay mandova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ta-hanohy ny asa,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42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Aoka ny toetra ho lova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Horaisinay, enti-miasa.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154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Ho voninahitrao, ry Tompo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efa niantso mpanompo.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9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Tompo mahery Tsitoha,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Faly izahay mahatsiaro,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28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Hianao Izay Loha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Efa niantso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olo-maro.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7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Mba hitohizan’ny asa,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Asa natomboka teto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26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Raiso ny saotra aman-dera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Noho ny zavatra vita,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83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Hianao nampahery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mpiasanao izay tafita.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72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Raiso fa Anao samy irery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fahefana sy hery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99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Dia hamasino ny asa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ny fiezahana mafy,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83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Efa nataon’ilay mpiasa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Tamin’ny fo sy ny hafy.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2836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63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Inserat LT Std</vt:lpstr>
      <vt:lpstr>Thème Office</vt:lpstr>
      <vt:lpstr>299 - Tompo mahery Tsitoha</vt:lpstr>
      <vt:lpstr>1 Tompo mahery Tsitoha, Faly izahay mahatsiaro,</vt:lpstr>
      <vt:lpstr>Fa Hianao Izay Loha Efa niantso  olo-maro.</vt:lpstr>
      <vt:lpstr>:,: Mba hitohizan’ny asa, Asa natomboka teto :,:</vt:lpstr>
      <vt:lpstr>2 Raiso ny saotra aman-dera Noho ny zavatra vita,</vt:lpstr>
      <vt:lpstr>Fa Hianao nampahery Ny mpiasanao izay tafita.</vt:lpstr>
      <vt:lpstr>:,: Raiso fa Anao samy irery Ny fahefana sy hery :,:</vt:lpstr>
      <vt:lpstr>3 Dia hamasino ny asa Sy ny fiezahana mafy,</vt:lpstr>
      <vt:lpstr>Efa nataon’ilay mpiasa Tamin’ny fo sy ny hafy.</vt:lpstr>
      <vt:lpstr>:,: Ho voninahitrao, ry Tompo Izay niantso azy hanompo.</vt:lpstr>
      <vt:lpstr>4 Ary izahay izay mandova Sy ta-hanohy ny asa,</vt:lpstr>
      <vt:lpstr>Aoka ny toetra ho lova Horaisinay, enti-miasa.</vt:lpstr>
      <vt:lpstr>:,: Ho voninahitrao, ry Tompo Izay efa niantso mpanompo.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2016-02-12T03:37:37Z</dcterms:modified>
</cp:coreProperties>
</file>