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6" r:id="rId5"/>
    <p:sldId id="267" r:id="rId6"/>
    <p:sldId id="263" r:id="rId7"/>
    <p:sldId id="268" r:id="rId8"/>
    <p:sldId id="269" r:id="rId9"/>
    <p:sldId id="270" r:id="rId10"/>
    <p:sldId id="264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2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87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23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8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36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6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675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54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24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2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302 - Miandry ao ny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27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Hevero e ! ny Nosinao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Ity Madagasikara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14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efa aiza izy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Ara-Pilazantsara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16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Topazy maso kely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ondry izay mania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48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zandry lasa niala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Ataovy hoe : modia.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8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Miandry ao ny Tomponao,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Samia manendry tena,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73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be ny asa izay hatao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Atreho ny firenena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07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Topazy maso kely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ondry izay mania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11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zandry lasa niala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Ataovy hoe : modia.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57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Miandry ao ny namanao,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Moa ve tsy hovonjena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41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Hatòny re dia ilazao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Kristy no famonjena.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7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Topazy maso kely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ondry izay mania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21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zandry lasa niala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Ataovy hoe : modia.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63781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62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302 - Miandry ao ny Tomponao</vt:lpstr>
      <vt:lpstr>1 Miandry ao ny Tomponao, Samia manendry tena,</vt:lpstr>
      <vt:lpstr>Fa be ny asa izay hatao ; Atreho ny firenena !</vt:lpstr>
      <vt:lpstr>Topazy maso kely Ny ondry izay mania</vt:lpstr>
      <vt:lpstr>Ilay zandry lasa niala Ataovy hoe : modia.</vt:lpstr>
      <vt:lpstr>2 Miandry ao ny namanao, Moa ve tsy hovonjena ?</vt:lpstr>
      <vt:lpstr>Hatòny re dia ilazao : Kristy no famonjena.</vt:lpstr>
      <vt:lpstr>Topazy maso kely Ny ondry izay mania</vt:lpstr>
      <vt:lpstr>Ilay zandry lasa niala Ataovy hoe : modia.</vt:lpstr>
      <vt:lpstr>3 Hevero e ! ny Nosinao Ity Madagasikara !</vt:lpstr>
      <vt:lpstr>Mba efa aiza izy izao Ara-Pilazantsara ?</vt:lpstr>
      <vt:lpstr>Topazy maso kely Ny ondry izay mania</vt:lpstr>
      <vt:lpstr>Ilay zandry lasa niala Ataovy hoe : modia.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84</cp:revision>
  <dcterms:created xsi:type="dcterms:W3CDTF">2015-02-15T12:43:03Z</dcterms:created>
  <dcterms:modified xsi:type="dcterms:W3CDTF">2016-02-12T08:29:23Z</dcterms:modified>
</cp:coreProperties>
</file>