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8" r:id="rId6"/>
    <p:sldId id="263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77" autoAdjust="0"/>
    <p:restoredTop sz="86391" autoAdjust="0"/>
  </p:normalViewPr>
  <p:slideViewPr>
    <p:cSldViewPr snapToGrid="0">
      <p:cViewPr varScale="1">
        <p:scale>
          <a:sx n="51" d="100"/>
          <a:sy n="51" d="100"/>
        </p:scale>
        <p:origin x="48" y="288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3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5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1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5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1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5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2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303 - O </a:t>
            </a:r>
            <a:r>
              <a:rPr lang="en-GB" dirty="0" err="1" smtClean="0">
                <a:solidFill>
                  <a:schemeClr val="tx1"/>
                </a:solidFill>
              </a:rPr>
              <a:t>mandrosoa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mpanaraton'i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1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O ! mandrosoa,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mpanaraton’i Jeso,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Mbola ao ny hazandrano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azonao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8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azonao anio, ampitso mandrosoa,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ka arotsahy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haratonao.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Miaingà, namako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no mibaiko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Mandrosoa, mandrosoa, mandrosoa tokoa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4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kivy koa,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dia tsy mahazo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Mandrosoa amin’ny lalina kokoa.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4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Mba mitoera, Jeso ao an-tsambonay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renay lalandava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teninao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2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baikonao,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Tompo, hankatoavinay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harotsakay izao ny haratonay.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4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Miaingà, namako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no mibaiko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Mandrosoa, mandrosoa, mandrosoa tokoa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0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Aza </a:t>
            </a:r>
            <a:r>
              <a:rPr lang="en-GB" dirty="0" err="1" smtClean="0">
                <a:solidFill>
                  <a:schemeClr val="tx1"/>
                </a:solidFill>
              </a:rPr>
              <a:t>kivy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mahazo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Mandrosoa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kokoa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O ! </a:t>
            </a:r>
            <a:r>
              <a:rPr lang="en-GB" dirty="0" err="1" smtClean="0">
                <a:solidFill>
                  <a:schemeClr val="tx1"/>
                </a:solidFill>
              </a:rPr>
              <a:t>mandrosoa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mpanaraton’i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baiko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azontsika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mandrosoa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1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Jesosy Tompo no mibaiko, mandrosoa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ka arotsahy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haratonao.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2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Miaingà, namako ô ! Jeso no mibaiko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Mandrosoa, mandrosoa, mandrosoa tokoa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2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kivy koa,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dia tsy mahazo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Mandrosoa amin’ny lalina kokoa.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1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O ! mandrosoa,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mpanaraton’i Jeso,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Saina mora kivy aoka ho lavinao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8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mora kivy dia hanenina tokoa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 ka arotsahy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haratonao.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3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Miaingà, namako ô ! Jeso no mibaiko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Mandrosoa, mandrosoa, mandrosoa tokoa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6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Aza kivy koa,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dia tsy mahazo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Mandrosoa amin’ny lalina kokoa.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1685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101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303 - O mandrosoa, ry mpanaraton'i Jeso</vt:lpstr>
      <vt:lpstr>1 O ! mandrosoa,  ry mpanaraton’i Jeso, Izay no baiko azontsika,  ka mandrosoa ;</vt:lpstr>
      <vt:lpstr>Jesosy Tompo no mibaiko, mandrosoa : Raiso ka arotsahy  ny haratonao.</vt:lpstr>
      <vt:lpstr>Miaingà, namako ô ! Jeso no mibaiko Mandrosoa, mandrosoa, mandrosoa tokoa ;</vt:lpstr>
      <vt:lpstr>Aza kivy koa,  na dia tsy mahazo : Mandrosoa amin’ny lalina kokoa.</vt:lpstr>
      <vt:lpstr>2 O ! mandrosoa,  ry mpanaraton’i Jeso, Saina mora kivy aoka ho lavinao ;</vt:lpstr>
      <vt:lpstr>Ny mora kivy dia hanenina tokoa ; Raiso ka arotsahy  ny haratonao.</vt:lpstr>
      <vt:lpstr>Miaingà, namako ô ! Jeso no mibaiko Mandrosoa, mandrosoa, mandrosoa tokoa ;</vt:lpstr>
      <vt:lpstr>Aza kivy koa,  na dia tsy mahazo : Mandrosoa amin’ny lalina kokoa.</vt:lpstr>
      <vt:lpstr>3 O ! mandrosoa,  ry mpanaraton’i Jeso, Mbola ao ny hazandrano  ho azonao ;</vt:lpstr>
      <vt:lpstr>Tsy azonao anio, ampitso mandrosoa, Raiso ka arotsahy  ny haratonao.</vt:lpstr>
      <vt:lpstr>Miaingà, namako ô ! Jeso no mibaiko Mandrosoa, mandrosoa, mandrosoa tokoa ;</vt:lpstr>
      <vt:lpstr>Aza kivy koa,  na dia tsy mahazo : Mandrosoa amin’ny lalina kokoa.</vt:lpstr>
      <vt:lpstr>4 Mba mitoera, Jeso ao an-tsambonay Mba ho renay lalandava  ny teninao ;</vt:lpstr>
      <vt:lpstr>Ny baikonao,  ry Tompo, hankatoavinay Ka harotsakay izao ny haratonay.</vt:lpstr>
      <vt:lpstr>Miaingà, namako ô ! Jeso no mibaiko Mandrosoa, mandrosoa, mandrosoa tokoa ;</vt:lpstr>
      <vt:lpstr>Aza kivy koa, na dia tsy mahazo : Mandrosoa amin’ny lalina kokoa.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90</cp:revision>
  <dcterms:created xsi:type="dcterms:W3CDTF">2015-02-15T12:43:03Z</dcterms:created>
  <dcterms:modified xsi:type="dcterms:W3CDTF">2023-10-23T17:59:55Z</dcterms:modified>
</cp:coreProperties>
</file>