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73" r:id="rId5"/>
    <p:sldId id="263" r:id="rId6"/>
    <p:sldId id="270" r:id="rId7"/>
    <p:sldId id="271" r:id="rId8"/>
    <p:sldId id="264" r:id="rId9"/>
    <p:sldId id="269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-25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8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2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4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415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27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2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2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0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3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304 - He,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ali-maizim-pito 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60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Masoandronay,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hazavao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2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Dia hazavao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Andrao very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eto izahay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5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Savao ny aizim-be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Hizorany mankaminao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67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Masoandronay,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hazavao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95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ali-maizim-pito e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very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ny marobe,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86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manjaka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Mivadi-po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olona 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63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Masoandronay,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hazavao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1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Fa ny mazava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6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Mamirapiratra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Fitarikandro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6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Masoandronay,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hazavao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90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Ry Jeso Masoandronay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Miandry eto izahay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9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misehoa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Fanilon’ny fanahy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6830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37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304 - He,  ali-maizim-pito e!</vt:lpstr>
      <vt:lpstr>1 He !  ali-maizim-pito e ! Sao very  ao ny marobe,</vt:lpstr>
      <vt:lpstr>Satana  no manjaka ao, Mivadi-po  ny olona ao :</vt:lpstr>
      <vt:lpstr>Avia,  ry Masoandronay, Mba hazavao  ny taninay !</vt:lpstr>
      <vt:lpstr>2 Fa ny mazava  ho anay Ao Aminao,  Jehovah Ray !</vt:lpstr>
      <vt:lpstr>Mamirapiratra tokoa Ilay Fitarikandro soa.</vt:lpstr>
      <vt:lpstr>Avia,  ry Masoandronay, Mba hazavao  ny taninay !</vt:lpstr>
      <vt:lpstr>3 Ry Jeso Masoandronay ! Miandry eto izahay ;</vt:lpstr>
      <vt:lpstr>Mba misehoa Hianao Fanilon’ny fanahy ô !</vt:lpstr>
      <vt:lpstr>Avia,  ry Masoandronay, Mba hazavao  ny taninay !</vt:lpstr>
      <vt:lpstr>3 Dia hazavao  ny taninay, Andrao very  eto izahay ;</vt:lpstr>
      <vt:lpstr>Savao ny aizim-be izao Hizorany mankaminao</vt:lpstr>
      <vt:lpstr>Avia,  ry Masoandronay, Mba hazavao  ny taninay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86</cp:revision>
  <dcterms:created xsi:type="dcterms:W3CDTF">2015-02-15T12:43:03Z</dcterms:created>
  <dcterms:modified xsi:type="dcterms:W3CDTF">2016-02-12T08:26:06Z</dcterms:modified>
</cp:coreProperties>
</file>