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76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84" y="60"/>
      </p:cViewPr>
      <p:guideLst/>
    </p:cSldViewPr>
  </p:slideViewPr>
  <p:outlineViewPr>
    <p:cViewPr>
      <p:scale>
        <a:sx n="33" d="100"/>
        <a:sy n="33" d="100"/>
      </p:scale>
      <p:origin x="0" y="-5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5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0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085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51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5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0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722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93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04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3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7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92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305 - O! </a:t>
            </a:r>
            <a:r>
              <a:rPr lang="en-GB" dirty="0" err="1" smtClean="0">
                <a:solidFill>
                  <a:schemeClr val="tx1"/>
                </a:solidFill>
              </a:rPr>
              <a:t>miasà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sakaiza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63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O ! </a:t>
            </a:r>
            <a:r>
              <a:rPr lang="en-GB" dirty="0" err="1" smtClean="0">
                <a:solidFill>
                  <a:schemeClr val="tx1"/>
                </a:solidFill>
              </a:rPr>
              <a:t>miasà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sakaiza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herinao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Na </a:t>
            </a:r>
            <a:r>
              <a:rPr lang="en-GB" dirty="0" err="1" smtClean="0">
                <a:solidFill>
                  <a:schemeClr val="tx1"/>
                </a:solidFill>
              </a:rPr>
              <a:t>misy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mafy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aza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handao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21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matokia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tokoa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momba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vokan-tsoa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Hifalianao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96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2 </a:t>
            </a:r>
            <a:r>
              <a:rPr lang="en-GB" dirty="0" err="1" smtClean="0">
                <a:solidFill>
                  <a:schemeClr val="tx1"/>
                </a:solidFill>
              </a:rPr>
              <a:t>Maro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andro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lasa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nanaovanao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mbola</a:t>
            </a:r>
            <a:r>
              <a:rPr lang="en-GB" dirty="0" smtClean="0">
                <a:solidFill>
                  <a:schemeClr val="tx1"/>
                </a:solidFill>
              </a:rPr>
              <a:t> be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asa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vitanao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1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Koa dia mitsangàna,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Hanao tokoa izao,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Hahavitanao tsara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anjaranao.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47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Indro fa mihariva,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Fohy ny andronao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Moa tsy mba fantatrao va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tsy hitanao ?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93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Eny, fa manakaiky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Jeso Mpitsara re,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Ary efa ‘mby akaiky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hodianao.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94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 Rehefa tonga Jeso,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Tompon’ny asanao,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Ary hamaly soa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mpiasany.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11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Mandrakizay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doria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hifalianao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Raha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mpanompo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tsara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Mahatoky</a:t>
            </a:r>
            <a:r>
              <a:rPr lang="en-GB" dirty="0" smtClean="0">
                <a:solidFill>
                  <a:schemeClr val="tx1"/>
                </a:solidFill>
              </a:rPr>
              <a:t> e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36730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43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305 - O! miasà, sakaiza</vt:lpstr>
      <vt:lpstr>1 O ! miasà, sakaiza, Jeso no herinao ; Na misy mafy aza, Izy tsy handao.</vt:lpstr>
      <vt:lpstr>Dia matokia tokoa, Fa Jeso momba anao, Ka hisy vokan-tsoa Hifalianao.</vt:lpstr>
      <vt:lpstr>2 Maro ny andro lasa Izay tsy nanaovanao, Ka mbola be ny asa Izay tsy vitanao,</vt:lpstr>
      <vt:lpstr>Koa dia mitsangàna, Hanao tokoa izao, Hahavitanao tsara Ny anjaranao.</vt:lpstr>
      <vt:lpstr>3 Indro fa mihariva, Fohy ny andronao ; Moa tsy mba fantatrao va Ka tsy hitanao ?</vt:lpstr>
      <vt:lpstr>Eny, fa manakaiky Jeso Mpitsara re, Ary efa ‘mby akaiky Ny hodianao.</vt:lpstr>
      <vt:lpstr>4 Rehefa tonga Jeso, Tompon’ny asanao, Ary hamaly soa Ny mpiasany.</vt:lpstr>
      <vt:lpstr>Mandrakizay doria No hifalianao, Raha mpanompo tsara Mahatoky 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88</cp:revision>
  <dcterms:created xsi:type="dcterms:W3CDTF">2015-02-15T12:43:03Z</dcterms:created>
  <dcterms:modified xsi:type="dcterms:W3CDTF">2023-07-15T04:44:09Z</dcterms:modified>
</cp:coreProperties>
</file>