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6" r:id="rId4"/>
    <p:sldId id="267" r:id="rId5"/>
    <p:sldId id="263" r:id="rId6"/>
    <p:sldId id="268" r:id="rId7"/>
    <p:sldId id="269" r:id="rId8"/>
    <p:sldId id="264" r:id="rId9"/>
    <p:sldId id="270" r:id="rId10"/>
    <p:sldId id="271" r:id="rId11"/>
    <p:sldId id="265" r:id="rId12"/>
    <p:sldId id="272" r:id="rId13"/>
    <p:sldId id="27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76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74" y="84"/>
      </p:cViewPr>
      <p:guideLst/>
    </p:cSldViewPr>
  </p:slideViewPr>
  <p:outlineViewPr>
    <p:cViewPr>
      <p:scale>
        <a:sx n="33" d="100"/>
        <a:sy n="33" d="100"/>
      </p:scale>
      <p:origin x="0" y="-24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52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92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429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6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27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2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9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594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306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307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20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7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59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19900" dirty="0" smtClean="0">
                <a:solidFill>
                  <a:schemeClr val="tx1"/>
                </a:solidFill>
              </a:rPr>
              <a:t>306 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Mamafaza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voa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aza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malaina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5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Matokia re,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matokia re,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Hisy amboara,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anao anie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499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4 Miasà sakaiza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milofosa tsara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Dieny misy asa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azonao atao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985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Matahora sao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tsy vita ilay anjara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Izay napetraky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Tompo aminao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324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Matokia</a:t>
            </a:r>
            <a:r>
              <a:rPr lang="en-GB" dirty="0" smtClean="0">
                <a:solidFill>
                  <a:schemeClr val="tx1"/>
                </a:solidFill>
              </a:rPr>
              <a:t> re,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matokia</a:t>
            </a:r>
            <a:r>
              <a:rPr lang="en-GB" dirty="0" smtClean="0">
                <a:solidFill>
                  <a:schemeClr val="tx1"/>
                </a:solidFill>
              </a:rPr>
              <a:t> re,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Hisy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amboara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anie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58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Mamafaza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voa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aza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malaina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Fa </a:t>
            </a:r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fantatrao</a:t>
            </a:r>
            <a:r>
              <a:rPr lang="en-GB" dirty="0" smtClean="0">
                <a:solidFill>
                  <a:schemeClr val="tx1"/>
                </a:solidFill>
              </a:rPr>
              <a:t> re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vanona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15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Na amin’ny hariva,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na amin’ny maraina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Mamafaza voa,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tsy mijanona.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94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Matokia re,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matokia re,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Hisy amboara,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anao anie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0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 Mamafaza voa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amin’ny mahantra,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aza mba mifidy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izay hasian-tsoa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44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Fa ny fo mazoto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sady feno antra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Dia homen’ny Tompo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valisoa tokoa,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5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Matokia re,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matokia re,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Hisy amboara,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anao anie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40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 Mamafaza voa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amin’ny malemy,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Ary mba ampio izay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reraka ao am-po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412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Asehoy Jesosy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loharanon-kery,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Ao no anovozy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izay ilain’ny fo.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7359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39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306  Mamafaza voa, ka aza mba malaina</vt:lpstr>
      <vt:lpstr>1 Mamafaza voa, ka aza mba malaina Fa tsy fantatrao re izay ho vanona</vt:lpstr>
      <vt:lpstr>Na amin’ny hariva, na amin’ny maraina Mamafaza voa, tsy mijanona.</vt:lpstr>
      <vt:lpstr>Matokia re, matokia re, Hisy amboara, ho anao anie !</vt:lpstr>
      <vt:lpstr>2 Mamafaza voa amin’ny mahantra, Ka aza mba mifidy izay hasian-tsoa ;</vt:lpstr>
      <vt:lpstr>Fa ny fo mazoto sady feno antra Dia homen’ny Tompo valisoa tokoa,</vt:lpstr>
      <vt:lpstr>Matokia re, matokia re, Hisy amboara, ho anao anie !</vt:lpstr>
      <vt:lpstr>3 Mamafaza voa amin’ny malemy, Ary mba ampio izay reraka ao am-po ;</vt:lpstr>
      <vt:lpstr>Asehoy Jesosy loharanon-kery, Ao no anovozy izay ilain’ny fo.</vt:lpstr>
      <vt:lpstr>Matokia re, matokia re, Hisy amboara, ho anao anie !</vt:lpstr>
      <vt:lpstr>4 Miasà sakaiza ! milofosa tsara Dieny misy asa azonao atao ;</vt:lpstr>
      <vt:lpstr>Matahora sao tsy vita ilay anjara Izay napetraky ny Tompo aminao</vt:lpstr>
      <vt:lpstr>Matokia re, matokia re, Hisy amboara, ho anao anie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 K V</cp:lastModifiedBy>
  <cp:revision>92</cp:revision>
  <dcterms:created xsi:type="dcterms:W3CDTF">2015-02-15T12:43:03Z</dcterms:created>
  <dcterms:modified xsi:type="dcterms:W3CDTF">2023-03-04T15:56:57Z</dcterms:modified>
</cp:coreProperties>
</file>