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76" r:id="rId5"/>
    <p:sldId id="263" r:id="rId6"/>
    <p:sldId id="273" r:id="rId7"/>
    <p:sldId id="274" r:id="rId8"/>
    <p:sldId id="264" r:id="rId9"/>
    <p:sldId id="271" r:id="rId10"/>
    <p:sldId id="272" r:id="rId11"/>
    <p:sldId id="265" r:id="rId12"/>
    <p:sldId id="269" r:id="rId13"/>
    <p:sldId id="270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3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2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2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2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9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4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25/02/2023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0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307 - </a:t>
            </a:r>
            <a:r>
              <a:rPr lang="en-GB" dirty="0" err="1" smtClean="0">
                <a:solidFill>
                  <a:schemeClr val="tx1"/>
                </a:solidFill>
              </a:rPr>
              <a:t>lza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hanompo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an'i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Tomponay ô ! Indreto izahay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mba hanaiky, Ka mandraisa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Iza re no homba Azy ankehitrio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hamonjy ireny azon’ny manjo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 no hihafy sady hanome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Andro, hery, saina ? Mamalia 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Tomponay ô ! Indreto izahay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mba hanaiky, Ka mandraisa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Iza no hazoto mba hiasa moa ?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 no handroso mba ho hendry koa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 no hanaiky,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 re ? lazao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an’i Jeso, izao anio izao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Tomponay</a:t>
            </a:r>
            <a:r>
              <a:rPr lang="en-GB" dirty="0" smtClean="0">
                <a:solidFill>
                  <a:schemeClr val="tx1"/>
                </a:solidFill>
              </a:rPr>
              <a:t> ô ! </a:t>
            </a:r>
            <a:r>
              <a:rPr lang="en-GB" dirty="0" err="1" smtClean="0">
                <a:solidFill>
                  <a:schemeClr val="tx1"/>
                </a:solidFill>
              </a:rPr>
              <a:t>Indreto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hanaiky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mandraisa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Iza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hanompo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an’i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?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hanaiky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ha </a:t>
            </a:r>
            <a:r>
              <a:rPr lang="en-GB" dirty="0" err="1" smtClean="0">
                <a:solidFill>
                  <a:schemeClr val="tx1"/>
                </a:solidFill>
              </a:rPr>
              <a:t>Azy</a:t>
            </a:r>
            <a:r>
              <a:rPr lang="en-GB" dirty="0" smtClean="0">
                <a:solidFill>
                  <a:schemeClr val="tx1"/>
                </a:solidFill>
              </a:rPr>
              <a:t> moa 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He, ny hatsarany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he, ny antra be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Izy ta-hamonjy,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meteza re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Tomponay ô ! Indreto izahay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mba hanaiky, Ka mandraisa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Iza re no mety,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 re, lazao,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Hanome ny fony mba ho Azy izao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He, miantso mafy Jeso Tompo 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rehetra mety, ô ! avia, avia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Tomponay ô ! Indreto izahay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mba hanaiky, Ka mandraisa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Iza no mba sahy, sahy ao am-po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miaramila fehin’i Jeso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 no hiady ady tsara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fahavalo dia marobe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106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Inserat LT Std</vt:lpstr>
      <vt:lpstr>1_Thème Office</vt:lpstr>
      <vt:lpstr>307 - lza no hanompo an'i Jeso soa?</vt:lpstr>
      <vt:lpstr>1 Iza no hanompo an’i Jeso soa ? Iza no hanaiky mba ha Azy moa ?</vt:lpstr>
      <vt:lpstr>He, ny hatsarany !  he, ny antra be ! Fa Izy ta-hamonjy,  ka meteza re !</vt:lpstr>
      <vt:lpstr>Jeso Tomponay ô ! Indreto izahay Avy mba hanaiky, Ka mandraisa anay.</vt:lpstr>
      <vt:lpstr>2 Iza re no mety,  iza re, lazao, Hanome ny fony mba ho Azy izao ?</vt:lpstr>
      <vt:lpstr>He, miantso mafy Jeso Tompo tia, Izay rehetra mety, ô ! avia, avia !</vt:lpstr>
      <vt:lpstr>Jeso Tomponay ô ! Indreto izahay Avy mba hanaiky, Ka mandraisa anay.</vt:lpstr>
      <vt:lpstr>3 Iza no mba sahy, sahy ao am-po Ho miaramila fehin’i Jeso ?</vt:lpstr>
      <vt:lpstr>Iza no hiady ady tsara re, Fa ny fahavalo dia marobe ?</vt:lpstr>
      <vt:lpstr>Jeso Tomponay ô ! Indreto izahay Avy mba hanaiky, Ka mandraisa anay.</vt:lpstr>
      <vt:lpstr>4 Iza re no homba Azy ankehitrio Mba hamonjy ireny azon’ny manjo ?</vt:lpstr>
      <vt:lpstr>Iza no hihafy sady hanome Andro, hery, saina ? Mamalia e !</vt:lpstr>
      <vt:lpstr>Jeso Tomponay ô ! Indreto izahay Avy mba hanaiky, Ka mandraisa anay.</vt:lpstr>
      <vt:lpstr>5 Iza no hazoto mba hiasa moa ? Iza no handroso mba ho hendry koa ?</vt:lpstr>
      <vt:lpstr>Iza no hanaiky,  iza re ? lazao ! Mba ho an’i Jeso, izao anio izao ?</vt:lpstr>
      <vt:lpstr>Jeso Tomponay ô ! Indreto izahay Avy mba hanaiky, Ka mandraisa anay.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92</cp:revision>
  <dcterms:created xsi:type="dcterms:W3CDTF">2015-02-15T12:43:03Z</dcterms:created>
  <dcterms:modified xsi:type="dcterms:W3CDTF">2023-02-25T09:07:12Z</dcterms:modified>
</cp:coreProperties>
</file>