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7" r:id="rId4"/>
    <p:sldId id="266" r:id="rId5"/>
    <p:sldId id="268" r:id="rId6"/>
    <p:sldId id="263" r:id="rId7"/>
    <p:sldId id="269" r:id="rId8"/>
    <p:sldId id="270" r:id="rId9"/>
    <p:sldId id="271" r:id="rId10"/>
    <p:sldId id="264" r:id="rId11"/>
    <p:sldId id="272" r:id="rId12"/>
    <p:sldId id="273" r:id="rId13"/>
    <p:sldId id="274" r:id="rId14"/>
    <p:sldId id="265" r:id="rId15"/>
    <p:sldId id="275" r:id="rId16"/>
    <p:sldId id="276" r:id="rId17"/>
    <p:sldId id="277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76" autoAdjust="0"/>
    <p:restoredTop sz="86391" autoAdjust="0"/>
  </p:normalViewPr>
  <p:slideViewPr>
    <p:cSldViewPr snapToGrid="0">
      <p:cViewPr varScale="1">
        <p:scale>
          <a:sx n="65" d="100"/>
          <a:sy n="65" d="100"/>
        </p:scale>
        <p:origin x="84" y="60"/>
      </p:cViewPr>
      <p:guideLst/>
    </p:cSldViewPr>
  </p:slideViewPr>
  <p:outlineViewPr>
    <p:cViewPr>
      <p:scale>
        <a:sx n="33" d="100"/>
        <a:sy n="33" d="100"/>
      </p:scale>
      <p:origin x="0" y="-448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19/03/2023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183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19/03/2023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574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19/03/2023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970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19/03/2023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425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19/03/2023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277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19/03/2023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436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19/03/2023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997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19/03/2023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5600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19/03/2023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367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19/03/2023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68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19/03/2023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699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19/03/2023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824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19/03/2023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224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308 - O! </a:t>
            </a:r>
            <a:r>
              <a:rPr lang="en-GB" dirty="0" err="1" smtClean="0">
                <a:solidFill>
                  <a:schemeClr val="tx1"/>
                </a:solidFill>
              </a:rPr>
              <a:t>miaingà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r>
              <a:rPr lang="en-GB" dirty="0" err="1" smtClean="0">
                <a:solidFill>
                  <a:schemeClr val="tx1"/>
                </a:solidFill>
              </a:rPr>
              <a:t>miasà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izao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067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3 O ! miaingà,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miasà izao,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Aoka hiezaka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fatratra ;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652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Jeso hanambina anao atý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Mandra-pahazo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vokatra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181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:,: Izay valin’ny asanao :,: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O ! miaingà,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miasà, mitoria,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Aza ho kivy,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fa mba mihafia ;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987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Dia mba lazao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nataony tatý,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Mba hanazava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maizina atý.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123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4 O ! miaingà,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miasà izao,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Fa mby akaiky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Tomponao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046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Mba hanome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valisoa anao,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Araka izay voa nafafinao,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235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:,: Ka dia miasa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izao :,: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O ! miaingà,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miasà, mitoria,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Aza ho kivy,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fa mba mihafia ;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616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Dia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mba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lazao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nataony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tatý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Mba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hanazava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maizina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atý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918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1 O ! </a:t>
            </a:r>
            <a:r>
              <a:rPr lang="en-GB" dirty="0" err="1" smtClean="0">
                <a:solidFill>
                  <a:schemeClr val="tx1"/>
                </a:solidFill>
              </a:rPr>
              <a:t>miaingà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miasà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izao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Irak’i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Jesosy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hianao</a:t>
            </a:r>
            <a:r>
              <a:rPr lang="en-GB" dirty="0" smtClean="0">
                <a:solidFill>
                  <a:schemeClr val="tx1"/>
                </a:solidFill>
              </a:rPr>
              <a:t> ;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410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Ny masoandro miposaka ao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Mba hanazava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dianao,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287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:,: Ka dia mazotoa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ô :,: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O ! miaingà,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miasà, mitoria,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Aza ho kivy,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fa mba mihafia ;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823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Dia mba lazao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nataony tatý,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Mba hanazava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maizina atý.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433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2 O ! miaingà,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miasà izao,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Ka afafazo ny voanao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30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Ho ao an-tany mahantra ao ;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Jeso Mpamonjy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no aronao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242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:,: Hitahy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asanao :,: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O ! miaingà,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miasà, mitoria,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Aza ho kivy,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fa mba mihafia ;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022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Dia mba lazao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nataony tatý,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Mba hanazava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maizina atý.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027104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</TotalTime>
  <Words>71</Words>
  <Application>Microsoft Office PowerPoint</Application>
  <PresentationFormat>Affichage à l'écran (4:3)</PresentationFormat>
  <Paragraphs>17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Arial</vt:lpstr>
      <vt:lpstr>Calibri</vt:lpstr>
      <vt:lpstr>Helvetica Inserat LT Std</vt:lpstr>
      <vt:lpstr>1_Thème Office</vt:lpstr>
      <vt:lpstr>308 - O! miaingà, miasà izao</vt:lpstr>
      <vt:lpstr>1 O ! miaingà,  miasà izao, Irak’i Jesosy hianao ;</vt:lpstr>
      <vt:lpstr>Ny masoandro miposaka ao Mba hanazava  ny dianao,</vt:lpstr>
      <vt:lpstr>:,: Ka dia mazotoa  ô :,: O ! miaingà,  miasà, mitoria, Aza ho kivy,  fa mba mihafia ;</vt:lpstr>
      <vt:lpstr>Dia mba lazao  ny nataony tatý, Mba hanazava  ny maizina atý.</vt:lpstr>
      <vt:lpstr>2 O ! miaingà,  miasà izao, Ka afafazo ny voanao</vt:lpstr>
      <vt:lpstr>Ho ao an-tany mahantra ao ; Jeso Mpamonjy  no aronao</vt:lpstr>
      <vt:lpstr>:,: Hitahy  ny asanao :,: O ! miaingà,  miasà, mitoria, Aza ho kivy,  fa mba mihafia ;</vt:lpstr>
      <vt:lpstr>Dia mba lazao  ny nataony tatý, Mba hanazava  ny maizina atý.</vt:lpstr>
      <vt:lpstr>3 O ! miaingà,  miasà izao, Aoka hiezaka  fatratra ;</vt:lpstr>
      <vt:lpstr>Jeso hanambina anao atý Mandra-pahazo  ny vokatra</vt:lpstr>
      <vt:lpstr>:,: Izay valin’ny asanao :,: O ! miaingà,  miasà, mitoria, Aza ho kivy,  fa mba mihafia ;</vt:lpstr>
      <vt:lpstr>Dia mba lazao  ny nataony tatý, Mba hanazava  ny maizina atý.</vt:lpstr>
      <vt:lpstr>4 O ! miaingà,  miasà izao, Fa mby akaiky  ny Tomponao</vt:lpstr>
      <vt:lpstr>Mba hanome  valisoa anao, Araka izay voa nafafinao,</vt:lpstr>
      <vt:lpstr>:,: Ka dia miasa  izao :,: O ! miaingà,  miasà, mitoria, Aza ho kivy,  fa mba mihafia ;</vt:lpstr>
      <vt:lpstr>Dia mba lazao  ny nataony tatý, Mba hanazava  ny maizina atý.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 K V</cp:lastModifiedBy>
  <cp:revision>92</cp:revision>
  <dcterms:created xsi:type="dcterms:W3CDTF">2015-02-15T12:43:03Z</dcterms:created>
  <dcterms:modified xsi:type="dcterms:W3CDTF">2023-03-19T08:26:12Z</dcterms:modified>
</cp:coreProperties>
</file>