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72" r:id="rId5"/>
    <p:sldId id="263" r:id="rId6"/>
    <p:sldId id="271" r:id="rId7"/>
    <p:sldId id="270" r:id="rId8"/>
    <p:sldId id="264" r:id="rId9"/>
    <p:sldId id="269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39" autoAdjust="0"/>
    <p:restoredTop sz="86391" autoAdjust="0"/>
  </p:normalViewPr>
  <p:slideViewPr>
    <p:cSldViewPr snapToGrid="0">
      <p:cViewPr>
        <p:scale>
          <a:sx n="24" d="100"/>
          <a:sy n="24" d="100"/>
        </p:scale>
        <p:origin x="882" y="678"/>
      </p:cViewPr>
      <p:guideLst/>
    </p:cSldViewPr>
  </p:slideViewPr>
  <p:outlineViewPr>
    <p:cViewPr>
      <p:scale>
        <a:sx n="33" d="100"/>
        <a:sy n="33" d="100"/>
      </p:scale>
      <p:origin x="0" y="-23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76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57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4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94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56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0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173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2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89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23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97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99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309 - Iza no hitantara ny Tompo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1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 no hitantara (in-3)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hasoavany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66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Iza no hitantara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soa be arý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He! lova tsara fara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Hasolo ny atý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96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 an-danitra 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haravoana,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ao ny Tompo Jeso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hifaliany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20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 no hitantara (in-3)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soa arý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36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Iza no hitantara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Tompo Jesosy,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nandao ny lapa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nidina tatý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63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Nitafy nofo Izy,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Nanetry tena koa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maty ho Mpisolo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rehetra izao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5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 no hitantara (in-3)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Tompo Jesosy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26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Iza no hitantara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fitiavany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tia ny mpanota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Mahantra, very koa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16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izay manatona Azy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tsy hariany,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raisiny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sakaizany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43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 no hitantara (in-3)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fitiavany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56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Iza no hitantara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zava-marobe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raisin’ny voavonjy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Amin’ny alalany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76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mbola hita maso,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ren’ny sofina,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takatry ny saina,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hasoavany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31755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64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309 - Iza no hitantara ny Tompo Jesosy</vt:lpstr>
      <vt:lpstr>1 Iza no hitantara Ny Tompo Jesosy, Ilay nandao ny lapa Ka nidina tatý ?</vt:lpstr>
      <vt:lpstr>Nitafy nofo Izy, Nanetry tena koa ; Ka maty ho Mpisolo Izao rehetra izao</vt:lpstr>
      <vt:lpstr>Iza no hitantara (in-3) Ny Tompo Jesosy ?</vt:lpstr>
      <vt:lpstr>2 Iza no hitantara Ny fitiavany ? Fa tia ny mpanota Mahantra, very koa ;</vt:lpstr>
      <vt:lpstr>Ka izay manatona Azy Dia tsy hariany, Fa raisiny tokoa Mba ho sakaizany ;</vt:lpstr>
      <vt:lpstr>Iza no hitantara (in-3) Ny fitiavany ?</vt:lpstr>
      <vt:lpstr>3 Iza no hitantara Ny zava-marobe ? Izay raisin’ny voavonjy Amin’ny alalany ?</vt:lpstr>
      <vt:lpstr>Tsy mbola hita maso, Na ren’ny sofina, Na takatry ny saina, Ny hasoavany ;</vt:lpstr>
      <vt:lpstr>Iza no hitantara (in-3) Ny hasoavany ?</vt:lpstr>
      <vt:lpstr>4 Iza no hitantara Ny soa be arý ? He! lova tsara fara Hasolo ny atý ;</vt:lpstr>
      <vt:lpstr>Any an-danitra any Be haravoana, Fa ao ny Tompo Jeso Izay hifaliany ;</vt:lpstr>
      <vt:lpstr>Iza no hitantara (in-3) Ny soa arý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91</cp:revision>
  <dcterms:created xsi:type="dcterms:W3CDTF">2015-02-15T12:43:03Z</dcterms:created>
  <dcterms:modified xsi:type="dcterms:W3CDTF">2016-02-12T08:22:16Z</dcterms:modified>
</cp:coreProperties>
</file>