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63" r:id="rId9"/>
    <p:sldId id="270" r:id="rId10"/>
    <p:sldId id="271" r:id="rId11"/>
    <p:sldId id="272" r:id="rId12"/>
    <p:sldId id="273" r:id="rId13"/>
    <p:sldId id="274" r:id="rId14"/>
    <p:sldId id="26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-36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5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8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2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6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3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310 -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an-</a:t>
            </a:r>
            <a:r>
              <a:rPr lang="en-GB" dirty="0" err="1" smtClean="0">
                <a:solidFill>
                  <a:schemeClr val="tx1"/>
                </a:solidFill>
              </a:rPr>
              <a:t>tsaha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mitaraina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Mofon’aina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Sady Ranon’aina 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Asehoy ho hitany,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Tena Andriamanitra,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tao an-danitra,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Ambarao ho fantany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0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« Mandehana, »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hoy ny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« Mandehana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amin’izao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tontolo izao ».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9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Mitsangàna ary,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eny mitsangàna,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Izy no homba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8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Mandehana hanatanjaka ny osa,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Omeo toky re ny ketraka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2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anjaranao, ataovy ho tontosa,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aza dia reraka,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0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Mandehana hianao, ka vitao ny asanao,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tambinao arý ;</a:t>
            </a:r>
            <a:r>
              <a:rPr lang="en-GB" baseline="0" smtClean="0">
                <a:solidFill>
                  <a:schemeClr val="tx1"/>
                </a:solidFill>
              </a:rPr>
              <a:t>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8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Mbola any ihany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handraisan-tamby be,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rehefa tsy etý,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7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« Mandehana, »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hoy ny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« Mandehana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amin’izao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tontolo izao ».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Mitsangàna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ary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mitsangàna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homba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0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an-</a:t>
            </a:r>
            <a:r>
              <a:rPr lang="en-GB" dirty="0" err="1" smtClean="0">
                <a:solidFill>
                  <a:schemeClr val="tx1"/>
                </a:solidFill>
              </a:rPr>
              <a:t>tsaha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mitaraina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jiro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7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mba misy antoandro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maraina,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maizina re ny ao 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4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Indro olo-maro be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maniry mafy hoe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midína mankatý,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0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Itondray Baiboly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Izy ireo, fa ta-handre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An’i Kristy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soa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9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« Mandehana, »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hoy ny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« Mandehana ho amin’izao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tontolo izao ».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Mitsangàna ary,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eny mitsangàna,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Izy no homba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5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Mandehana mba hitarika ny jamba,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ampifalio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ory fo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8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mahantra ilazao fa misy lamba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miova,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mety lo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2041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89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310 - Misy maro  ao an-tsaha mitaraina</vt:lpstr>
      <vt:lpstr>1 Misy maro ao an-tsaha mitaraina Ka ento ny jiro mba hankao,</vt:lpstr>
      <vt:lpstr>Tsy mba misy antoandro  na maraina, Fa maizina re ny ao ; </vt:lpstr>
      <vt:lpstr>Indro olo-maro be No maniry mafy hoe : Mba midína mankatý,</vt:lpstr>
      <vt:lpstr>Itondray Baiboly re Izy ireo, fa ta-handre An’i Kristy  Tompo soa ;</vt:lpstr>
      <vt:lpstr>« Mandehana, » hoy ny Tompo « Mandehana ho amin’izao tontolo izao ».</vt:lpstr>
      <vt:lpstr>Mitsangàna ary, eny mitsangàna, Fa Izy no homba anao.</vt:lpstr>
      <vt:lpstr>2 Mandehana mba hitarika ny jamba, Mba ampifalio  ny ory fo ;</vt:lpstr>
      <vt:lpstr>Ny mahantra ilazao fa misy lamba Tsy miova,  tsy mety lo ;</vt:lpstr>
      <vt:lpstr>Jeso Mofon’aina soa, Sady Ranon’aina koa, Asehoy ho hitany,</vt:lpstr>
      <vt:lpstr>Tena Andriamanitra, Tompo tao an-danitra, Ambarao ho fantany :</vt:lpstr>
      <vt:lpstr>« Mandehana, »  hoy ny Tompo « Mandehana  ho amin’izao tontolo izao ».</vt:lpstr>
      <vt:lpstr>Mitsangàna ary,  eny mitsangàna, Fa Izy no homba anao.</vt:lpstr>
      <vt:lpstr>3 Mandehana hanatanjaka ny osa, Omeo toky re ny ketraka ;</vt:lpstr>
      <vt:lpstr>Ny anjaranao, ataovy ho tontosa, Ka aza dia reraka,</vt:lpstr>
      <vt:lpstr>Mandehana hianao, ka vitao ny asanao, Fa ny tambinao arý ; </vt:lpstr>
      <vt:lpstr>Mbola any ihany re Ny handraisan-tamby be, Dia rehefa tsy etý,</vt:lpstr>
      <vt:lpstr>« Mandehana, »  hoy ny Tompo « Mandehana  ho amin’izao tontolo izao ».</vt:lpstr>
      <vt:lpstr>Mitsangàna ary, eny mitsangàna, Fa Izy no homba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98</cp:revision>
  <dcterms:created xsi:type="dcterms:W3CDTF">2015-02-15T12:43:03Z</dcterms:created>
  <dcterms:modified xsi:type="dcterms:W3CDTF">2023-10-23T17:36:45Z</dcterms:modified>
</cp:coreProperties>
</file>