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9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9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9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5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5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1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3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1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0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2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7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1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311 -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Miely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lavitra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any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olo-marobe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4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Miely lavitra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olo-marobe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iza no hankany,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Hamonjy azy re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50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Hanorina sekoly,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Hitory teny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Hamaky ny Baiboly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Milaza zava-tsoa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17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Indreny olona 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Tsinjovy rizareo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ny mpitory,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moa hafoinareo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87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Tsarovy Jeso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Nandao ny lapa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tonga mba hanompo,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Nanolotra aina 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8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Ry Lohan’ny mpiandry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Tendreo ny irakao,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reraka mandry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ondrikelinao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92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Iraho ny mpitory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Handeha ankehitrio,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handà akory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Hanao veloma anio.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9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Ny tia famonjena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Miaramila soa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manolo-tena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iraka tokoa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06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lavitra ny tany,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Hanendry tena hoe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 Izaho no hankany,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Iraho aho e ! 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32752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311 - Miely lavitra any ny olo-marobe</vt:lpstr>
      <vt:lpstr>1 Miely lavitra any Ny olo-marobe Koa iza no hankany, Hamonjy azy re ;</vt:lpstr>
      <vt:lpstr>Hanorina sekoly, Hitory teny koa, Hamaky ny Baiboly Milaza zava-tsoa ?</vt:lpstr>
      <vt:lpstr>2 Indreny olona ory Tsinjovy rizareo ! Tsy misy ny mpitory, Ka moa hafoinareo ?</vt:lpstr>
      <vt:lpstr>Tsarovy Jeso Tompo Nandao ny lapa soa, Ka tonga mba hanompo, Nanolotra aina koa.</vt:lpstr>
      <vt:lpstr>3 Ry Lohan’ny mpiandry ! Tendreo ny irakao, Fa reraka mandry Ny ondrikelinao ;</vt:lpstr>
      <vt:lpstr>Iraho ny mpitory Handeha ankehitrio, Ka tsy handà akory Hanao veloma anio.</vt:lpstr>
      <vt:lpstr>4 Ny tia famonjena Miaramila soa ; Izay manolo-tena No iraka tokoa ;</vt:lpstr>
      <vt:lpstr>Na lavitra ny tany, Hanendry tena hoe : “ Izaho no hankany, Iraho aho e ! 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95</cp:revision>
  <dcterms:created xsi:type="dcterms:W3CDTF">2015-02-15T12:43:03Z</dcterms:created>
  <dcterms:modified xsi:type="dcterms:W3CDTF">2016-02-12T08:06:03Z</dcterms:modified>
</cp:coreProperties>
</file>