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75" r:id="rId4"/>
    <p:sldId id="276" r:id="rId5"/>
    <p:sldId id="263" r:id="rId6"/>
    <p:sldId id="273" r:id="rId7"/>
    <p:sldId id="274" r:id="rId8"/>
    <p:sldId id="264" r:id="rId9"/>
    <p:sldId id="271" r:id="rId10"/>
    <p:sldId id="272" r:id="rId11"/>
    <p:sldId id="265" r:id="rId12"/>
    <p:sldId id="269" r:id="rId13"/>
    <p:sldId id="270" r:id="rId14"/>
    <p:sldId id="266" r:id="rId15"/>
    <p:sldId id="267" r:id="rId16"/>
    <p:sldId id="268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76" autoAdjust="0"/>
    <p:restoredTop sz="86391" autoAdjust="0"/>
  </p:normalViewPr>
  <p:slideViewPr>
    <p:cSldViewPr snapToGrid="0">
      <p:cViewPr varScale="1">
        <p:scale>
          <a:sx n="62" d="100"/>
          <a:sy n="62" d="100"/>
        </p:scale>
        <p:origin x="174" y="78"/>
      </p:cViewPr>
      <p:guideLst/>
    </p:cSldViewPr>
  </p:slideViewPr>
  <p:outlineViewPr>
    <p:cViewPr>
      <p:scale>
        <a:sx n="33" d="100"/>
        <a:sy n="33" d="100"/>
      </p:scale>
      <p:origin x="0" y="-174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25/06/2023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701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25/06/2023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937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25/06/2023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295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25/06/2023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960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25/06/2023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366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25/06/2023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413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25/06/2023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992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25/06/2023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059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25/06/2023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666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25/06/2023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144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25/06/2023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955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25/06/2023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558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25/06/2023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191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312 - </a:t>
            </a:r>
            <a:r>
              <a:rPr lang="en-GB" dirty="0" err="1" smtClean="0">
                <a:solidFill>
                  <a:schemeClr val="tx1"/>
                </a:solidFill>
              </a:rPr>
              <a:t>Mitoera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ry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Jesosy</a:t>
            </a:r>
            <a:r>
              <a:rPr lang="en-GB" dirty="0" smtClean="0">
                <a:solidFill>
                  <a:schemeClr val="tx1"/>
                </a:solidFill>
              </a:rPr>
              <a:t>!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66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O ! tariho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Ho Anao ny nosinay.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429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4 Dia fohazy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mpitory,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Mba hanao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asanao,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02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Ka hamoha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ireo matory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Mba handre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sitrakao,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161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Hamasino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Ho Anao ny nosinay.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402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5 O ! Jesosy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feno antra !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Dera, laza, ho Anao,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406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Ny lohalika rehetra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Handohalika Aminao,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860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Mitoera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Fa </a:t>
            </a:r>
            <a:r>
              <a:rPr lang="en-GB" dirty="0" err="1" smtClean="0">
                <a:solidFill>
                  <a:schemeClr val="tx1"/>
                </a:solidFill>
              </a:rPr>
              <a:t>Anao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nosinay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045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1 </a:t>
            </a:r>
            <a:r>
              <a:rPr lang="en-GB" dirty="0" err="1" smtClean="0">
                <a:solidFill>
                  <a:schemeClr val="tx1"/>
                </a:solidFill>
              </a:rPr>
              <a:t>Mitoera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r>
              <a:rPr lang="en-GB" dirty="0" err="1" smtClean="0">
                <a:solidFill>
                  <a:schemeClr val="tx1"/>
                </a:solidFill>
              </a:rPr>
              <a:t>ry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Jesosy</a:t>
            </a:r>
            <a:r>
              <a:rPr lang="en-GB" dirty="0" smtClean="0">
                <a:solidFill>
                  <a:schemeClr val="tx1"/>
                </a:solidFill>
              </a:rPr>
              <a:t> !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Ao</a:t>
            </a:r>
            <a:r>
              <a:rPr lang="en-GB" dirty="0" smtClean="0">
                <a:solidFill>
                  <a:schemeClr val="tx1"/>
                </a:solidFill>
              </a:rPr>
              <a:t> an-</a:t>
            </a:r>
            <a:r>
              <a:rPr lang="en-GB" dirty="0" err="1" smtClean="0">
                <a:solidFill>
                  <a:schemeClr val="tx1"/>
                </a:solidFill>
              </a:rPr>
              <a:t>tanimbolinao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08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Ka amboary izao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voly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Mba hitombo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sy hamoa,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82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Tomoera ;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Iasao ny nosinay.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64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2 Mba onenonao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lasy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Itoeranaoy izao,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18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Ka ovay ny Malagasy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Mba ho tena zanakao,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70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O ! nomena ;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Hazavao ny nosinay.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04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3 Akekezo ireo mpania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Tafaverina Aminao,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56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Ka tantano mba ho tia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miresaka Aminao,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654995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</TotalTime>
  <Words>53</Words>
  <Application>Microsoft Office PowerPoint</Application>
  <PresentationFormat>Affichage à l'écran (4:3)</PresentationFormat>
  <Paragraphs>16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Calibri</vt:lpstr>
      <vt:lpstr>Helvetica Inserat LT Std</vt:lpstr>
      <vt:lpstr>1_Thème Office</vt:lpstr>
      <vt:lpstr>312 - Mitoera,  ry Jesosy!</vt:lpstr>
      <vt:lpstr>1 Mitoera, ry Jesosy ! Ao an-tanimbolinao,</vt:lpstr>
      <vt:lpstr>Ka amboary izao  ny voly Mba hitombo  sy hamoa,</vt:lpstr>
      <vt:lpstr>Tomoera ; Iasao ny nosinay.</vt:lpstr>
      <vt:lpstr>2 Mba onenonao  ny lasy Itoeranaoy izao,</vt:lpstr>
      <vt:lpstr>Ka ovay ny Malagasy Mba ho tena zanakao,</vt:lpstr>
      <vt:lpstr>O ! nomena ; Hazavao ny nosinay.</vt:lpstr>
      <vt:lpstr>3 Akekezo ireo mpania Tafaverina Aminao,</vt:lpstr>
      <vt:lpstr>Ka tantano mba ho tia Ny miresaka Aminao,</vt:lpstr>
      <vt:lpstr>O ! tariho Ho Anao ny nosinay.</vt:lpstr>
      <vt:lpstr>4 Dia fohazy  ny mpitory, Mba hanao  ny asanao,</vt:lpstr>
      <vt:lpstr>Ka hamoha  ireo matory Mba handre  ny sitrakao,</vt:lpstr>
      <vt:lpstr>Hamasino Ho Anao ny nosinay.</vt:lpstr>
      <vt:lpstr>5 O ! Jesosy  feno antra ! Dera, laza, ho Anao,</vt:lpstr>
      <vt:lpstr>Ny lohalika rehetra Handohalika Aminao,</vt:lpstr>
      <vt:lpstr>Mitoera, Fa Anao ny nosinay.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AKV</cp:lastModifiedBy>
  <cp:revision>97</cp:revision>
  <dcterms:created xsi:type="dcterms:W3CDTF">2015-02-15T12:43:03Z</dcterms:created>
  <dcterms:modified xsi:type="dcterms:W3CDTF">2023-06-25T07:17:07Z</dcterms:modified>
</cp:coreProperties>
</file>