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5" r:id="rId4"/>
    <p:sldId id="276" r:id="rId5"/>
    <p:sldId id="277" r:id="rId6"/>
    <p:sldId id="263" r:id="rId7"/>
    <p:sldId id="272" r:id="rId8"/>
    <p:sldId id="273" r:id="rId9"/>
    <p:sldId id="274" r:id="rId10"/>
    <p:sldId id="264" r:id="rId11"/>
    <p:sldId id="269" r:id="rId12"/>
    <p:sldId id="270" r:id="rId13"/>
    <p:sldId id="271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76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74" y="78"/>
      </p:cViewPr>
      <p:guideLst/>
    </p:cSldViewPr>
  </p:slideViewPr>
  <p:outlineViewPr>
    <p:cViewPr>
      <p:scale>
        <a:sx n="33" d="100"/>
        <a:sy n="33" d="100"/>
      </p:scale>
      <p:origin x="0" y="-531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70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74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761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07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75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18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10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928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405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27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655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46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3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19900" dirty="0" smtClean="0">
                <a:solidFill>
                  <a:schemeClr val="tx1"/>
                </a:solidFill>
                <a:latin typeface="Vivaldi" panose="03020602050506090804" pitchFamily="66" charset="0"/>
              </a:rPr>
              <a:t>314</a:t>
            </a:r>
            <a:r>
              <a:rPr lang="en-GB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Vivaldi" panose="03020602050506090804" pitchFamily="66" charset="0"/>
              </a:rPr>
              <a:t/>
            </a:r>
            <a:br>
              <a:rPr lang="en-GB" dirty="0">
                <a:solidFill>
                  <a:schemeClr val="tx1"/>
                </a:solidFill>
                <a:latin typeface="Vivaldi" panose="03020602050506090804" pitchFamily="66" charset="0"/>
              </a:rPr>
            </a:br>
            <a:r>
              <a:rPr lang="en-GB" sz="138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Injany</a:t>
            </a:r>
            <a:r>
              <a:rPr lang="en-GB" sz="13800" dirty="0" smtClean="0">
                <a:solidFill>
                  <a:schemeClr val="tx1"/>
                </a:solidFill>
                <a:latin typeface="Vivaldi" panose="03020602050506090804" pitchFamily="66" charset="0"/>
              </a:rPr>
              <a:t>, </a:t>
            </a:r>
            <a:br>
              <a:rPr lang="en-GB" sz="13800" dirty="0" smtClean="0">
                <a:solidFill>
                  <a:schemeClr val="tx1"/>
                </a:solidFill>
                <a:latin typeface="Vivaldi" panose="03020602050506090804" pitchFamily="66" charset="0"/>
              </a:rPr>
            </a:br>
            <a:r>
              <a:rPr lang="en-GB" sz="138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misy</a:t>
            </a:r>
            <a:r>
              <a:rPr lang="en-GB" sz="138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en-GB" sz="138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feo</a:t>
            </a:r>
            <a:r>
              <a:rPr lang="en-GB" sz="13800" dirty="0" smtClean="0">
                <a:solidFill>
                  <a:schemeClr val="tx1"/>
                </a:solidFill>
                <a:latin typeface="Vivaldi" panose="03020602050506090804" pitchFamily="66" charset="0"/>
              </a:rPr>
              <a:t>!</a:t>
            </a:r>
            <a:endParaRPr lang="fr-FR" sz="13800" dirty="0">
              <a:solidFill>
                <a:schemeClr val="tx1"/>
              </a:solidFill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722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Ny Tompo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milaza 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« Andeha mitoria, »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na dia sarotra aza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asa, matokia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3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Fa tsy mandeha irery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mitondra soa,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omban'Ilay Mahery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irany tokoa,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168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Ka sahia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Dia mitoria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famonjena lehibe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Voarainareo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085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Voatsangana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saina 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an'i Jeso soa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olona rehetra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Azy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Avokoa.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504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 Ry Tompo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Mpanjaka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Ampio ny olonao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Hanoa sy hanahaka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hankalaza Anao,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433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Dia aoka hokendreny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katsahinao.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hahita famonjena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Izao rehetra izao,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52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Ry Tsitoha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manehoa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hery mahagaga izay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Anananao 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85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Tongava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hanjaka</a:t>
            </a:r>
            <a:r>
              <a:rPr lang="en-GB" dirty="0" smtClean="0">
                <a:solidFill>
                  <a:schemeClr val="tx1"/>
                </a:solidFill>
              </a:rPr>
              <a:t> :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angony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avokoa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olona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navotanao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Ry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soa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29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Injany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misy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feo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mandre</a:t>
            </a:r>
            <a:r>
              <a:rPr lang="en-GB" dirty="0" smtClean="0">
                <a:solidFill>
                  <a:schemeClr val="tx1"/>
                </a:solidFill>
              </a:rPr>
              <a:t> ?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Ry </a:t>
            </a:r>
            <a:r>
              <a:rPr lang="en-GB" dirty="0" err="1" smtClean="0">
                <a:solidFill>
                  <a:schemeClr val="tx1"/>
                </a:solidFill>
              </a:rPr>
              <a:t>Kristiana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raiso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Adidy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lehibe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86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Manerana ny tany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antso avo izao,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an'i Jeso Tompo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Izao tontolo izao,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09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Mihobia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mitoria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teny mahafaly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voarainareo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24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Izao no tena fetra 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an'i Jeso soa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olona rehetra ho Azy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Avokoa.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9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Tsy ho antsika irery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fahasoavam-be,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ho an'ny olom-bery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Tsy an-kanavaka e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643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fiantran'ny Tompo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Tsy misy fetra,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Lazaonareo mpanompo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'Lay fitiavan-tsoa.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6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Miasà.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milazà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teny mampionona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Mahafa-po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76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Voarainareo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baiko 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an'i Jeso soa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olona rehetra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Azy Avokoa.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18082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47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Helvetica Inserat LT Std</vt:lpstr>
      <vt:lpstr>Vivaldi</vt:lpstr>
      <vt:lpstr>1_Thème Office</vt:lpstr>
      <vt:lpstr>314  Injany,  misy feo!</vt:lpstr>
      <vt:lpstr>1 Injany, misy feo ! Ka iza  no tsy mandre ? Ry Kristiana, raiso Adidy lehibe,</vt:lpstr>
      <vt:lpstr>Manerana ny tany Ny antso avo izao, Ho an'i Jeso Tompo Izao tontolo izao,</vt:lpstr>
      <vt:lpstr>Mihobia Sy mitoria Ny teny mahafaly Izay voarainareo ;</vt:lpstr>
      <vt:lpstr>Izao no tena fetra : Ho an'i Jeso soa Ny olona rehetra ho Azy Avokoa.</vt:lpstr>
      <vt:lpstr>2 Tsy ho antsika irery Ny fahasoavam-be, Fa ho an'ny olom-bery Tsy an-kanavaka e !</vt:lpstr>
      <vt:lpstr>Ny fiantran'ny Tompo Tsy misy fetra,  koa Lazaonareo mpanompo 'Lay fitiavan-tsoa.</vt:lpstr>
      <vt:lpstr>Miasà. Ka milazà Ny teny mampionona Mahafa-po ;</vt:lpstr>
      <vt:lpstr>Voarainareo  ny baiko : Ho an'i Jeso soa Ny olona rehetra  ho Azy Avokoa.</vt:lpstr>
      <vt:lpstr>3 Ny Tompo  no milaza : « Andeha mitoria, » Ka na dia sarotra aza Ny asa, matokia ;</vt:lpstr>
      <vt:lpstr>Fa tsy mandeha irery Izay mitondra soa, Fa omban'Ilay Mahery Ny irany tokoa,</vt:lpstr>
      <vt:lpstr>Ka sahia Dia mitoria Ny famonjena lehibe Voarainareo ;</vt:lpstr>
      <vt:lpstr>Voatsangana  ny saina : Ho an'i Jeso soa Ny olona rehetra  ho Azy Avokoa.</vt:lpstr>
      <vt:lpstr>4 Ry Tompo  sy Mpanjaka ! Ampio ny olonao Hanoa sy hanahaka Ka hankalaza Anao,</vt:lpstr>
      <vt:lpstr>Dia aoka hokendreny Izay katsahinao. Ka hahita famonjena Izao rehetra izao,</vt:lpstr>
      <vt:lpstr>Ry Tsitoha ! Mba manehoa Ny hery mahagaga izay Anananao :</vt:lpstr>
      <vt:lpstr>Tongava  mba hanjaka : Ka angony avokoa Ny olona navotanao Ry Tompo soa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102</cp:revision>
  <dcterms:created xsi:type="dcterms:W3CDTF">2015-02-15T12:43:03Z</dcterms:created>
  <dcterms:modified xsi:type="dcterms:W3CDTF">2023-09-03T06:27:18Z</dcterms:modified>
</cp:coreProperties>
</file>