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8"/>
  </p:handoutMasterIdLst>
  <p:sldIdLst>
    <p:sldId id="1186" r:id="rId2"/>
    <p:sldId id="1187" r:id="rId3"/>
    <p:sldId id="1200" r:id="rId4"/>
    <p:sldId id="1201" r:id="rId5"/>
    <p:sldId id="1188" r:id="rId6"/>
    <p:sldId id="1198" r:id="rId7"/>
    <p:sldId id="1199" r:id="rId8"/>
    <p:sldId id="1189" r:id="rId9"/>
    <p:sldId id="1197" r:id="rId10"/>
    <p:sldId id="1196" r:id="rId11"/>
    <p:sldId id="1190" r:id="rId12"/>
    <p:sldId id="1194" r:id="rId13"/>
    <p:sldId id="1195" r:id="rId14"/>
    <p:sldId id="1191" r:id="rId15"/>
    <p:sldId id="1192" r:id="rId16"/>
    <p:sldId id="119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48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12/02/2016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0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4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1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316 - Maizina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firenena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0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va tsy onena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manam-pamonjena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8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Dia ento ny mazava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naseho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03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Mazotoa hampisava,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aizim-pito 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8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namanao mahantra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Itorio ny Mpiantra.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8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Eny, 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Filazantsara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ny olom-bery,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mahare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3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mitandrina tokoa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teny mahasoa.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Maizina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firenena,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diso lalana,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48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mahita famonjena,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 zava-poana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70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Endrey,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haverezan-tsainy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Lany foana ny ainy.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Lehibe ny aizin'ota,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Takona ny lalana,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Handosiran‘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fahaverezana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9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Indrisy, very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feo mitaraina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Mitsangàna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Mandehàna faingana,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 aminy ny jiro,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Atoroy ny lalana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3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59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316 - Maizina  ny firenena</vt:lpstr>
      <vt:lpstr>1 Maizina  ny firenena, Koa diso lalana,</vt:lpstr>
      <vt:lpstr>Tsy mahita famonjena, Tia zava-poana ;</vt:lpstr>
      <vt:lpstr>Endrey,  ny haverezan-tsainy Lany foana ny ainy.</vt:lpstr>
      <vt:lpstr>2 Lehibe ny aizin'ota, Takona ny lalana,</vt:lpstr>
      <vt:lpstr>Handosiran‘ ny mpanota, Ny fahaverezana ;</vt:lpstr>
      <vt:lpstr>Indrisy, very re  ny aina ! Injay  ny feo mitaraina !</vt:lpstr>
      <vt:lpstr>3 Mitsangàna izao,  ry mino, Mandehàna faingana,</vt:lpstr>
      <vt:lpstr>Ento aminy ny jiro, Atoroy ny lalana ;</vt:lpstr>
      <vt:lpstr>Hianao va tsy onena Ny tsy manam-pamonjena ?</vt:lpstr>
      <vt:lpstr>4 Dia ento ny mazava Izay naseho  taminao ;</vt:lpstr>
      <vt:lpstr>Mazotoa hampisava, Izany aizim-pito ao,</vt:lpstr>
      <vt:lpstr>Ka ny namanao mahantra Itorio ny Mpiantra.</vt:lpstr>
      <vt:lpstr>5 Eny, tsara  sy mahery Ny Filazantsara re !</vt:lpstr>
      <vt:lpstr>Afaka ny olom-bery, Sambatra  ny mahare ;</vt:lpstr>
      <vt:lpstr>Ka mitandrina tokoa ! Izany teny mahasoa.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ACER 2020</cp:lastModifiedBy>
  <cp:revision>775</cp:revision>
  <dcterms:created xsi:type="dcterms:W3CDTF">2015-02-07T16:03:28Z</dcterms:created>
  <dcterms:modified xsi:type="dcterms:W3CDTF">2016-02-12T07:47:54Z</dcterms:modified>
</cp:coreProperties>
</file>