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77" r:id="rId6"/>
    <p:sldId id="263" r:id="rId7"/>
    <p:sldId id="272" r:id="rId8"/>
    <p:sldId id="273" r:id="rId9"/>
    <p:sldId id="274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4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9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2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318 - Mandrosoa,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mpanarato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Mandrosoa,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mpanarato,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an-drano lalina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3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ve hitora-bato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Anehoy fitiavana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91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kivy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haratsiny,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8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 any Gologota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Mpamonjiny.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8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Mandrosoa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no baiko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mifehy ahy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tena sy ny 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Raiso, 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0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afoiko manontolo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ananako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9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raisonao daholo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voninahitrao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Mandrosoa,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mpanarato,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ketraka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1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Mandrosoa tsy miato,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re no herinao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0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jentilisa maro,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Havana sy tapaka,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toroy, ampahafantaro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An’Ilay Mpanafaka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7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Mandrosoa,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mpanarato,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Miezaha fatratra,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9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 iza hisahato,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matahotra,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2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Notolorana adidy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ka miasà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1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ho mamy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mangidy,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fay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mba handà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5898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60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318 - Mandrosoa,  ry mpanarato</vt:lpstr>
      <vt:lpstr>1 Mandrosoa,  ry mpanarato, Aza ketraka izao !</vt:lpstr>
      <vt:lpstr>Mandrosoa tsy miato, Jeso re no herinao ;</vt:lpstr>
      <vt:lpstr>Ka ny jentilisa maro, Havana sy tapaka,</vt:lpstr>
      <vt:lpstr>Mba toroy, ampahafantaro An’Ilay Mpanafaka !</vt:lpstr>
      <vt:lpstr>2 Mandrosoa,  ry mpanarato, Miezaha fatratra,</vt:lpstr>
      <vt:lpstr>Ka na iza hisahato, Aza mba matahotra,</vt:lpstr>
      <vt:lpstr>Notolorana adidy Hianao ka miasà !</vt:lpstr>
      <vt:lpstr>Na ho mamy  na mangidy, Aza fay  na mba handà !</vt:lpstr>
      <vt:lpstr>3 Mandrosoa,  ry mpanarato, Ao an-drano lalina !</vt:lpstr>
      <vt:lpstr>Misy ve hitora-bato ? Anehoy fitiavana !</vt:lpstr>
      <vt:lpstr>Raha kivy  ny mpanota Noho ny haratsiny,</vt:lpstr>
      <vt:lpstr>Ento any Gologota Amin’ny Mpamonjiny.</vt:lpstr>
      <vt:lpstr>4 Mandrosoa  re no baiko Izay mifehy ahy izao,</vt:lpstr>
      <vt:lpstr>Ka ny tena sy ny aiko Raiso, Tompo,  ho Anao !</vt:lpstr>
      <vt:lpstr>He, afoiko manontolo Izay ananako izao</vt:lpstr>
      <vt:lpstr>Koa raisonao daholo Mba  ho voninahitrao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2016-02-12T07:45:51Z</dcterms:modified>
</cp:coreProperties>
</file>