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8" r:id="rId6"/>
    <p:sldId id="269" r:id="rId7"/>
    <p:sldId id="270" r:id="rId8"/>
    <p:sldId id="263" r:id="rId9"/>
    <p:sldId id="271" r:id="rId10"/>
    <p:sldId id="272" r:id="rId11"/>
    <p:sldId id="273" r:id="rId12"/>
    <p:sldId id="274" r:id="rId13"/>
    <p:sldId id="275" r:id="rId14"/>
    <p:sldId id="264" r:id="rId15"/>
    <p:sldId id="276" r:id="rId16"/>
    <p:sldId id="277" r:id="rId17"/>
    <p:sldId id="278" r:id="rId18"/>
    <p:sldId id="279" r:id="rId19"/>
    <p:sldId id="280" r:id="rId20"/>
    <p:sldId id="265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9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0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93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7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2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58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3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9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0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2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319 - Mba iraho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Fanahy ry Jesosy Tompo 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74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Tapa-kazo no hajainy,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fantany ny To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69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Feno aizina ny sainy,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momoka sy lo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08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sikidy mahavery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ataony solonao,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Sampy vato,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hazo kely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hajainy toa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69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Averenonao ireny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tonga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07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Tadiavo tsy ho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re fa lovanao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3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ovay ny fony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47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hisy sesehena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hanaiky ho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94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hiova re ny 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hanjary lonaka,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887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hisy voa mamy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ho tena vokatra.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88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iraho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 Tompo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09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Aoka re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rava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mazava hitanay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70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handroso lalandava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anjara asanay,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dera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aman-daza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798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Hatanjaho ny mpiasa,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mba hety fay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03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re ny olo-mino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hamory ho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89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hitombo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mpino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Hiandany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hanampy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hitahy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mpiasa irakao.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1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mafy no asaina,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kely izahay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Marobe no tsy misaina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itorianay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87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Tanteraho re ny toky,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nomenao fahizay.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06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mombà anay mpitory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Mandra-podi-mandrinay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64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O, ry Masoandron’aina,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Hazavao ny namanay,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64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fafazo andon’aina,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efa toy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 hay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1722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93</Words>
  <Application>Microsoft Office PowerPoint</Application>
  <PresentationFormat>Affichage à l'écran (4:3)</PresentationFormat>
  <Paragraphs>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 Inserat LT Std</vt:lpstr>
      <vt:lpstr>1_Thème Office</vt:lpstr>
      <vt:lpstr>319 - Mba iraho  ny Fanahy ry Jesosy Tompo ô!</vt:lpstr>
      <vt:lpstr>1 Mba iraho  ny Fanahy, Ry Jesosy Tompo ô !</vt:lpstr>
      <vt:lpstr>Mba hanampy  sy hitahy Ny mpiasa irakao.</vt:lpstr>
      <vt:lpstr>Tany mafy no asaina, Nefa kely izahay ;</vt:lpstr>
      <vt:lpstr>Marobe no tsy misaina Raha itorianay !</vt:lpstr>
      <vt:lpstr>Tanteraho re ny toky, Izay nomenao fahizay.</vt:lpstr>
      <vt:lpstr>Ka mombà anay mpitory Mandra-podi-mandrinay !</vt:lpstr>
      <vt:lpstr>2 O, ry Masoandron’aina, Hazavao ny namanay,</vt:lpstr>
      <vt:lpstr>Mba fafazo andon’aina, Fa efa toy  ny tany hay ;</vt:lpstr>
      <vt:lpstr>Tapa-kazo no hajainy, Ka tsy fantany ny To ;</vt:lpstr>
      <vt:lpstr>Feno aizina ny sainy, Efa momoka sy lo ;</vt:lpstr>
      <vt:lpstr>Ny sikidy mahavery No ataony solonao,</vt:lpstr>
      <vt:lpstr>Sampy vato,  hazo kely No hajainy toa Anao.</vt:lpstr>
      <vt:lpstr>3 Averenonao ireny Mba ho tonga  olonao ;</vt:lpstr>
      <vt:lpstr>Tadiavo tsy ho very, Raiso re fa lovanao !</vt:lpstr>
      <vt:lpstr>Entonao  ny famonjena Ka ovay ny fony izao ;</vt:lpstr>
      <vt:lpstr>Aoka hisy sesehena Ny hanaiky ho Anao !</vt:lpstr>
      <vt:lpstr>Dia hiova re ny tany Ka hanjary lonaka,</vt:lpstr>
      <vt:lpstr>Ary hisy voa mamy Izay ho tena vokatra.</vt:lpstr>
      <vt:lpstr>4 Aoka re mba  tsy ho rava Ny mazava hitanay !</vt:lpstr>
      <vt:lpstr>Mba handroso lalandava Ny anjara asanay,</vt:lpstr>
      <vt:lpstr>Mba ho dera  aman-daza Ho Anao,  ry Tomponay !</vt:lpstr>
      <vt:lpstr>Hatanjaho ny mpiasa, Dia tsy mba hety fay ;</vt:lpstr>
      <vt:lpstr>Aoka re ny olo-mino Mba hamory ho Anao,</vt:lpstr>
      <vt:lpstr>Ka hitombo  be ny mpino Hiandany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101</cp:revision>
  <dcterms:created xsi:type="dcterms:W3CDTF">2015-02-15T12:43:03Z</dcterms:created>
  <dcterms:modified xsi:type="dcterms:W3CDTF">2016-02-12T07:44:34Z</dcterms:modified>
</cp:coreProperties>
</file>