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9" r:id="rId5"/>
    <p:sldId id="263" r:id="rId6"/>
    <p:sldId id="270" r:id="rId7"/>
    <p:sldId id="271" r:id="rId8"/>
    <p:sldId id="264" r:id="rId9"/>
    <p:sldId id="272" r:id="rId10"/>
    <p:sldId id="273" r:id="rId11"/>
    <p:sldId id="265" r:id="rId12"/>
    <p:sldId id="274" r:id="rId13"/>
    <p:sldId id="275" r:id="rId14"/>
    <p:sldId id="266" r:id="rId15"/>
    <p:sldId id="276" r:id="rId16"/>
    <p:sldId id="277" r:id="rId17"/>
    <p:sldId id="280" r:id="rId18"/>
    <p:sldId id="278" r:id="rId19"/>
    <p:sldId id="279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0" d="100"/>
          <a:sy n="20" d="100"/>
        </p:scale>
        <p:origin x="984" y="606"/>
      </p:cViewPr>
      <p:guideLst/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6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8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9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9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4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9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32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4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9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0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4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3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320 - Manana fiorenana ny fiangonan'i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6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no andrenesana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tenin'Andriamanitra,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Mamin'ny olona mino.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49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Ao ny Batisa masina,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tena ranon'ny aina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88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Ilay Mpihaino vavaka,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Tokin'izay mitaraina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31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koa ny Fandraisana,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ny sakafo masina,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aman-dràn'i Jesosy.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54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Enga ka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fantatra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tany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rehetra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1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loharano velona,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tsy mety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ritra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99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ny lakolosy velona,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izay mpivavaka,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manantena hihaona.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8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Raiso, ry Kristy,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fideranay anio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2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Ampandrosoy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ondry very vorio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01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Mandra-pikambany hiray,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valanao indray,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Hianao no Mpiandry.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0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Manana fiorenana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fiangonan‘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Kristy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39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Ela, fa he, tsy levona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na maro na vitsy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4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Vavan'ny olo-masina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Mety ho voatampina,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tsy maty ny feo.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32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fiangona-masina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Trano tsy mety mikoa,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7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vato velona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Rafitry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Ray Tsitoha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07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no fehizorony,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Isika mirafitra aminy,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Monina ao ny Fanahiny.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73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Nefa mba misy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atý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Trano nataon-tanantsika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70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voninahitr'i Kristy,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Mendrika ho tiantsika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68205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81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Inserat LT Std</vt:lpstr>
      <vt:lpstr>1_Thème Office</vt:lpstr>
      <vt:lpstr>320 - Manana fiorenana ny fiangonan'i Kristy</vt:lpstr>
      <vt:lpstr>1 Manana fiorenana Ny fiangonan‘ i Kristy ;</vt:lpstr>
      <vt:lpstr>Ela, fa he, tsy levona Izy na maro na vitsy ;</vt:lpstr>
      <vt:lpstr>Vavan'ny olo-masina Mety ho voatampina, Nefa tsy maty ny feo.</vt:lpstr>
      <vt:lpstr>2 Ny fiangona-masina Trano tsy mety mikoa,</vt:lpstr>
      <vt:lpstr>Izy no vato velona Rafitry  ny Ray Tsitoha ;</vt:lpstr>
      <vt:lpstr>Jeso no fehizorony, Isika mirafitra aminy, Monina ao ny Fanahiny.</vt:lpstr>
      <vt:lpstr>3 Nefa mba misy  koa atý Trano nataon-tanantsika</vt:lpstr>
      <vt:lpstr>Ho voninahitr'i Kristy, Mendrika ho tiantsika ;</vt:lpstr>
      <vt:lpstr>Fa ao no andrenesana Ny tenin'Andriamanitra, Mamin'ny olona mino.</vt:lpstr>
      <vt:lpstr>4 Ao ny Batisa masina, Izay tena ranon'ny aina ;</vt:lpstr>
      <vt:lpstr>Ao Ilay Mpihaino vavaka, Tokin'izay mitaraina ;</vt:lpstr>
      <vt:lpstr>Ao koa ny Fandraisana, Dia ny sakafo masina, Tena aman-dràn'i Jesosy.</vt:lpstr>
      <vt:lpstr>5 Enga ka mba  ho fantatra Amin'ny tany  rehetra ;</vt:lpstr>
      <vt:lpstr>Ilay loharano velona, Sady tsy mety  ho ritra !</vt:lpstr>
      <vt:lpstr>Raha ny lakolosy velona, Faly izay mpivavaka, Fa manantena hihaona.</vt:lpstr>
      <vt:lpstr>6 Raiso, ry Kristy,  ho Anao, Ny fideranay anio !</vt:lpstr>
      <vt:lpstr>Ampandrosoy  ny teninao, Ny ondry very vorio</vt:lpstr>
      <vt:lpstr>Mandra-pikambany hiray, Amin'ny valanao indray, Fa Hianao no Mpiandry.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2016-02-12T07:42:36Z</dcterms:modified>
</cp:coreProperties>
</file>