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9" r:id="rId5"/>
    <p:sldId id="271" r:id="rId6"/>
    <p:sldId id="263" r:id="rId7"/>
    <p:sldId id="272" r:id="rId8"/>
    <p:sldId id="268" r:id="rId9"/>
    <p:sldId id="273" r:id="rId10"/>
    <p:sldId id="264" r:id="rId11"/>
    <p:sldId id="274" r:id="rId12"/>
    <p:sldId id="267" r:id="rId13"/>
    <p:sldId id="275" r:id="rId14"/>
    <p:sldId id="265" r:id="rId15"/>
    <p:sldId id="276" r:id="rId16"/>
    <p:sldId id="26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744" y="426"/>
      </p:cViewPr>
      <p:guideLst/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8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5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4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2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96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1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8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1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3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5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86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0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322 - Indro, Tompo, misy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8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Mba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Ray Mpitahy,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tempoly masinao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12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Betelan'ny fanahy,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Vavahady ho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5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Itoero, mba ho kianja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Mahamanina ny fo,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84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trano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mendri-kaja,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Mampivavaka ny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83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Mandrosoa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midira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mpanjaka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tokana 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81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vavaka sy hira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tahio ho sitrakao,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84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tsy ny trano ihany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atolotray, ry 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99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koa mba itokany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 ny tenanay.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45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Indro, Tompo,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trano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namboarinay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3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Angatahanay tsodrano,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Itokananay ho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13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ô, mba hamasino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fihaonana Aminao,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38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tempoly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tian'ny mino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Fivavahana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75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Diovy, Tompo,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trano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hajaina ho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omeo sy itokano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fideràna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9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masina ô, idiro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mendrika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94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aoka Hianao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jiro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hamirapiratra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90653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72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322 - Indro, Tompo, misy trano</vt:lpstr>
      <vt:lpstr>1 Indro, Tompo,  misy trano Izay namboarinay  ho Anao,</vt:lpstr>
      <vt:lpstr>Angatahanay tsodrano, Itokananay ho Anao</vt:lpstr>
      <vt:lpstr>Tompo ô, mba hamasino Ho fihaonana Aminao,</vt:lpstr>
      <vt:lpstr>Ho tempoly  tian'ny mino Fivavahana Aminao.</vt:lpstr>
      <vt:lpstr>2 Diovy, Tompo,  mba ho trano Izay hajaina ho Anao,</vt:lpstr>
      <vt:lpstr>Ka omeo sy itokano Mba ho fideràna Anao.</vt:lpstr>
      <vt:lpstr>Tompo masina ô, idiro Mba ho mendrika Anao</vt:lpstr>
      <vt:lpstr>Ka aoka Hianao  ho jiro Izay hamirapiratra ao.</vt:lpstr>
      <vt:lpstr>3 Mba tahio,  ry Ray Mpitahy, Ho tempoly masinao</vt:lpstr>
      <vt:lpstr>Ho Betelan'ny fanahy, Vavahady ho Aminao.</vt:lpstr>
      <vt:lpstr>Itoero, mba ho kianja Mahamanina ny fo,</vt:lpstr>
      <vt:lpstr>Mba ho trano  mendri-kaja, Mampivavaka ny fo.</vt:lpstr>
      <vt:lpstr>4 Mandrosoa  ka midira Ho mpanjaka  tokana ao</vt:lpstr>
      <vt:lpstr>Ka ny vavaka sy hira Mba tahio ho sitrakao,</vt:lpstr>
      <vt:lpstr>Nefa tsy ny trano ihany No atolotray, ry Ray,</vt:lpstr>
      <vt:lpstr>Indro koa mba itokany Ho Anao ny tenanay.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2016-02-12T07:25:14Z</dcterms:modified>
</cp:coreProperties>
</file>