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4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6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1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9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0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4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323 - Vory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19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Eto no hanananao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Laza saotra ho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maro mba vonjeo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68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Faly, faly, 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maro toy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70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Aoka re ny tranonay,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 iangonanay,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tempolinao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74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Faly, faly, 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maro toy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Vory ny mpanomponao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anatrehanao,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61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Faly, faly, 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maro toy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96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Mba atrehonao iizahay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mitokana eto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 ho 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07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Faly, faly, 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maro toy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1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Eto hitorianay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Jeso Tomponay,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 lehibe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0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Faly, faly, 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maro toy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8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Eto hanomezanao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ny Fanahinao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hanadio ny fo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7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Faly, faly, 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faly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maro toy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6244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323 - Vory  ny mpanomponay</vt:lpstr>
      <vt:lpstr>1 Vory ny mpanomponao Eto anatrehanao, Ry Jesosy  Tomponay !</vt:lpstr>
      <vt:lpstr>He ! faly ny fonay, Faly, faly, faly, He ! faly ny fonay, Vory maro toy izao.</vt:lpstr>
      <vt:lpstr>2 Mba atrehonao iizahay Fa mitokana eto izao Ny trano ho Anao :</vt:lpstr>
      <vt:lpstr>He ! faly ny fonay, Faly, faly, faly, He ! faly ny fonay, Vory maro toy izao.</vt:lpstr>
      <vt:lpstr>3 Eto hitorianay An'i Jeso Tomponay, Mpamonjy lehibe :</vt:lpstr>
      <vt:lpstr>He ! faly ny fonay, Faly, faly, faly, He ! faly ny fonay, Vory maro toy izao.</vt:lpstr>
      <vt:lpstr>4 Eto hanomezanao Tsara ny Fanahinao Mba hanadio ny fo :</vt:lpstr>
      <vt:lpstr>He ! faly ny fonay, Faly, faly, faly, He ! faly ny fonay, Vory maro toy izao.</vt:lpstr>
      <vt:lpstr>5 Eto no hanananao Laza saotra ho Anao ; Ny maro mba vonjeo :</vt:lpstr>
      <vt:lpstr>He ! faly ny fonay, Faly, faly, faly, He ! faly ny fonay, Vory maro toy izao.</vt:lpstr>
      <vt:lpstr>6 Aoka re ny tranonay, Trano iangonanay, Mba ho tempolinao :</vt:lpstr>
      <vt:lpstr>He ! faly ny fonay, Faly, faly, faly, He ! faly ny fonay, Vory maro toy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2016-02-12T07:39:10Z</dcterms:modified>
</cp:coreProperties>
</file>