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9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5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91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5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0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6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324 -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Andriananaharinay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78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 ny hamasinanao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 ho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13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Mba raisonao ny deranay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enti-mankalaza Anao ;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itokananay</a:t>
            </a:r>
            <a:b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Ekeo tokoa ho tranonao :</a:t>
            </a:r>
            <a:endParaRPr lang="fr-FR" sz="7000"/>
          </a:p>
        </p:txBody>
      </p:sp>
    </p:spTree>
    <p:extLst>
      <p:ext uri="{BB962C8B-B14F-4D97-AF65-F5344CB8AC3E}">
        <p14:creationId xmlns:p14="http://schemas.microsoft.com/office/powerpoint/2010/main" val="39001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smtClean="0">
                <a:solidFill>
                  <a:srgbClr val="FF0000"/>
                </a:solidFill>
              </a:rPr>
              <a:t>(Feo 1-2) 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Fenoy, fenoy, fenoy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hamasinanao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 ho tranonao.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5000" smtClean="0">
                <a:solidFill>
                  <a:srgbClr val="FF0000"/>
                </a:solidFill>
              </a:rPr>
              <a:t>(Feo 3-4) </a:t>
            </a: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Fenoy, fenoy</a:t>
            </a:r>
            <a:b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6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hamasinananao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41073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 ny hamasinanao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 ho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9527" y="2766219"/>
            <a:ext cx="9203055" cy="1325563"/>
          </a:xfrm>
        </p:spPr>
        <p:txBody>
          <a:bodyPr/>
          <a:lstStyle/>
          <a:p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</a:t>
            </a:r>
            <a:b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Andriananaharinay !</a:t>
            </a:r>
            <a:b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Isaoranay ny Anaranao ;</a:t>
            </a:r>
            <a:b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Nambininao </a:t>
            </a:r>
            <a:b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</a:t>
            </a:r>
            <a:b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vita tsara ho Anao :</a:t>
            </a:r>
            <a:endParaRPr lang="fr-FR" sz="7200"/>
          </a:p>
        </p:txBody>
      </p:sp>
    </p:spTree>
    <p:extLst>
      <p:ext uri="{BB962C8B-B14F-4D97-AF65-F5344CB8AC3E}">
        <p14:creationId xmlns:p14="http://schemas.microsoft.com/office/powerpoint/2010/main" val="370459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>
                <a:solidFill>
                  <a:srgbClr val="FF0000"/>
                </a:solidFill>
              </a:rPr>
              <a:t>(Feo 1-2)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hamasinanao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tranonay ho tranonao.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3-4)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6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 ny hamasinanao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 ho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14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92134" y="2766219"/>
            <a:ext cx="9928269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Jeso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Hitokana ny tranonao,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naorinay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voninahitrao anie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>
                <a:solidFill>
                  <a:srgbClr val="FF0000"/>
                </a:solidFill>
              </a:rPr>
              <a:t>(Feo 1-2)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hamasinanao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tranonay ho tranonao.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3-4)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Fenoy ny hamasinanao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tranonay ho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0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18713" y="2766219"/>
            <a:ext cx="958142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Avia,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Hitoetra eto aminay,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aizinay mba hazavao,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Hanananay fo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fitia</a:t>
            </a:r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>
                <a:solidFill>
                  <a:srgbClr val="FF0000"/>
                </a:solidFill>
              </a:rPr>
              <a:t>(Feo 1-2)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hamasinanao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tranonay ho tranonao.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5000">
                <a:solidFill>
                  <a:srgbClr val="FF0000"/>
                </a:solidFill>
              </a:rPr>
              <a:t>(Feo 3-4) </a:t>
            </a: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Fenoy, fenoy</a:t>
            </a:r>
            <a:b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sz="6000">
                <a:solidFill>
                  <a:prstClr val="black">
                    <a:lumMod val="75000"/>
                    <a:lumOff val="25000"/>
                  </a:prstClr>
                </a:solidFill>
              </a:rPr>
              <a:t>ny hamasinananao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023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324 - Ry Andriananaharinay</vt:lpstr>
      <vt:lpstr>1 Ry  Andriananaharinay ! Isaoranay ny Anaranao ; Nambininao  ny tranonay Ka vita tsara ho Anao :</vt:lpstr>
      <vt:lpstr>(Feo 1-2) Fenoy, fenoy, fenoy Ny hamasinanao Ny tranonay ho tranonao. (Feo 3-4) Fenoy, fenoy ny hamasinananao</vt:lpstr>
      <vt:lpstr>Fenoy ny hamasinanao Ny tranonay ho tranonao.</vt:lpstr>
      <vt:lpstr>2 Ry Jeso !  avy izahay Hitokana ny tranonao, Ny trano  izay naorinay Ho voninahitrao anie :</vt:lpstr>
      <vt:lpstr>(Feo 1-2) Fenoy, fenoy, fenoy Ny hamasinanao Ny tranonay ho tranonao. (Feo 3-4) Fenoy, fenoy ny hamasinananao</vt:lpstr>
      <vt:lpstr>Fenoy ny hamasinanao Ny tranonay ho tranonao.</vt:lpstr>
      <vt:lpstr>3 Avia, Fanahy  Masina ô ! Hitoetra eto aminay, Ny aizinay mba hazavao, Hanananay fo be fitia</vt:lpstr>
      <vt:lpstr>(Feo 1-2) Fenoy, fenoy, fenoy Ny hamasinanao Ny tranonay ho tranonao. (Feo 3-4) Fenoy, fenoy ny hamasinananao</vt:lpstr>
      <vt:lpstr>Fenoy ny hamasinanao Ny tranonay ho tranonao.</vt:lpstr>
      <vt:lpstr>4 Mba raisonao ny deranay Izay enti-mankalaza Anao ; Ny trano itokananay Ekeo tokoa ho tranonao :</vt:lpstr>
      <vt:lpstr>(Feo 1-2) Fenoy, fenoy, fenoy Ny hamasinanao Ny tranonay ho tranonao. (Feo 3-4) Fenoy, fenoy ny hamasinananao</vt:lpstr>
      <vt:lpstr>Fenoy ny hamasinanao Ny tranonay ho tranonao.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2016-02-12T07:30:01Z</dcterms:modified>
</cp:coreProperties>
</file>