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>
        <p:scale>
          <a:sx n="32" d="100"/>
          <a:sy n="32" d="100"/>
        </p:scale>
        <p:origin x="624" y="336"/>
      </p:cViewPr>
      <p:guideLst/>
    </p:cSldViewPr>
  </p:slideViewPr>
  <p:outlineViewPr>
    <p:cViewPr>
      <p:scale>
        <a:sx n="33" d="100"/>
        <a:sy n="33" d="100"/>
      </p:scale>
      <p:origin x="0" y="-1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1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76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538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0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62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5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48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56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249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30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627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60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6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325 - Ry Jehovah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Tomposoa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01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Jehovah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soa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Vory eto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mifaly avokoa,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Raisonao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vavakay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76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Andro fitokanan-trano,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Fifaliam-be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Ampidino ny tsodrano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Avy ao an-danitrao.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78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Ry Jesosy ! mandrosoa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Anao ny tranonay,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Hiderana Anao tokoa,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henoy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hatakay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71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tsy ny vatan-trano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honenanao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fo no itokano,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Itoero, hafanao.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30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50753" y="2766219"/>
            <a:ext cx="9645507" cy="1325563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Ry Fanahy Mpanazava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Anjakao tokoa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hazava lalandava,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fanahin-janakao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43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fenoy fanahy mino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tempolinao tokoa,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Hatrizao dia hamasino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hitombo sy hanoa.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9316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29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325 - Ry Jehovah Tomposoa</vt:lpstr>
      <vt:lpstr>1 Ry Jehovah  Tompo soa ! Vory eto izahay, Ka mifaly avokoa, Raisonao  ny vavakay !</vt:lpstr>
      <vt:lpstr>Andro fitokanan-trano, Fifaliam-be izao, Ampidino ny tsodrano Avy ao an-danitrao.</vt:lpstr>
      <vt:lpstr>2 Ry Jesosy ! mandrosoa Fa Anao ny tranonay, Hiderana Anao tokoa, Ka henoy  ny hatakay !</vt:lpstr>
      <vt:lpstr>Nefa tsy ny vatan-trano No honenanao izao, Fa ny fo no itokano, Itoero, hafanao.</vt:lpstr>
      <vt:lpstr>3 Ry Fanahy Mpanazava ! Anjakao tokoa izahay, Dia hazava lalandava, Ny fanahin-janakao ;</vt:lpstr>
      <vt:lpstr>Ka fenoy fanahy mino Ho tempolinao tokoa, Hatrizao dia hamasino Ka hitombo sy hanoa.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2016-02-12T07:37:52Z</dcterms:modified>
</cp:coreProperties>
</file>