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>
        <p:scale>
          <a:sx n="23" d="100"/>
          <a:sy n="23" d="100"/>
        </p:scale>
        <p:origin x="894" y="540"/>
      </p:cViewPr>
      <p:guideLst/>
    </p:cSldViewPr>
  </p:slideViewPr>
  <p:outlineViewPr>
    <p:cViewPr>
      <p:scale>
        <a:sx n="33" d="100"/>
        <a:sy n="33" d="100"/>
      </p:scale>
      <p:origin x="0" y="-5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5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7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331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23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133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67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8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831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550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97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13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78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05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326 - Atreho ny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mpanomponao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72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Dia saotra no omena 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raiso re, ry Tomponay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64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fonay koa onenonao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anjakao mandrakizay.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15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Atreho ny mpanomponao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mivory eto izao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14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efa nametrahanao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Adidy masina hatao.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71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Hianao, izay Tompon’ezaka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Nifidy anay tsy mendrika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48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efa nampirisika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Handroso tsy hiherika.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‘Ndrisy mpanompo tsy manoa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izay nofidinao.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73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Mpiasa tsy mba mahasoa,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ô ! mifona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80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Na dia kely aza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azonay atolotra,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51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re mba ho sitrakao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Haroso ho fanatitra.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6727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52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326 - Atreho ny mpanomponao</vt:lpstr>
      <vt:lpstr>1 Atreho ny mpanomponao Izay mivory eto izao</vt:lpstr>
      <vt:lpstr>Ka efa nametrahanao Adidy masina hatao.</vt:lpstr>
      <vt:lpstr>2 Hianao, izay Tompon’ezaka Nifidy anay tsy mendrika</vt:lpstr>
      <vt:lpstr>Ka efa nampirisika Handroso tsy hiherika.</vt:lpstr>
      <vt:lpstr>3 ‘Ndrisy mpanompo tsy manoa Izahay izay nofidinao.</vt:lpstr>
      <vt:lpstr>Mpiasa tsy mba mahasoa, Tompo ô ! mifona Aminao.</vt:lpstr>
      <vt:lpstr>4 Na dia kely aza izao No azonay atolotra,</vt:lpstr>
      <vt:lpstr>Aoka re mba ho sitrakao Haroso ho fanatitra.</vt:lpstr>
      <vt:lpstr>5 Dia saotra no omena Anao Ka raiso re, ry Tomponay</vt:lpstr>
      <vt:lpstr>Ny fonay koa onenonao Sy anjakao mandrakizay.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2016-02-12T07:30:46Z</dcterms:modified>
</cp:coreProperties>
</file>