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804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7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3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4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0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3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4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7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9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1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9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327 - Isaoranay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57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Isaoranay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Tomponay Tsitoha,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nanomezanao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Mpiasa mahasoa.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84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nony vao nandre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antso taminao,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roso ka nandeha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Nanao ny asanao.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27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Natokanay ho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taona maro be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fitiavanao,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Nataony rehareha.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46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nisy ny manjo,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kivy sanatria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ilay ao am-po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Nanao hoe 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 Matokia ».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7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Izay nataony anie,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Hambininao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Hitombo be dia 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Hitera-boka-tsoa,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31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Ilay Tompo 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angatahanay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Tongava, manampia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vitany ho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68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Ka mba tsinjovinao,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Sikino hery indray,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mpanomponao,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Anio sy rahatrizay,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4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teny taminao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aminy anie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Mpanompo sitrakao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Satria nahefa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79396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327 - Isaoranay  Anao</vt:lpstr>
      <vt:lpstr>1 Isaoranay Anao, Ry Tomponay Tsitoha, Ny nanomezanao Mpiasa mahasoa.</vt:lpstr>
      <vt:lpstr>Ka nony vao nandre Ilay antso taminao, Dia roso ka nandeha Nanao ny asanao.</vt:lpstr>
      <vt:lpstr>2 Natokanay ho Anao, Ny taona maro be ; Ilay fitiavanao, Nataony rehareha.</vt:lpstr>
      <vt:lpstr>Na nisy ny manjo, Tsy kivy sanatria Hianao ilay ao am-po Nanao hoe :  « Matokia ».</vt:lpstr>
      <vt:lpstr>3 Izay nataony anie, Hambininao tokoa, Hitombo be dia be Hitera-boka-tsoa,</vt:lpstr>
      <vt:lpstr>Hianao Ilay Tompo tia No angatahanay ; Tongava, manampia Izay vitany ho anay.</vt:lpstr>
      <vt:lpstr>4 Ka mba tsinjovinao, Sikino hery indray, Ity mpanomponao, Anio sy rahatrizay,</vt:lpstr>
      <vt:lpstr>Ilay teny taminao Ho aminy anie ; Mpanompo sitrakao Satria nahefa be.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2016-02-12T07:36:53Z</dcterms:modified>
</cp:coreProperties>
</file>