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6" r:id="rId5"/>
    <p:sldId id="263" r:id="rId6"/>
    <p:sldId id="267" r:id="rId7"/>
    <p:sldId id="268" r:id="rId8"/>
    <p:sldId id="264" r:id="rId9"/>
    <p:sldId id="269" r:id="rId10"/>
    <p:sldId id="27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30" d="100"/>
          <a:sy n="30" d="100"/>
        </p:scale>
        <p:origin x="684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9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7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08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7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9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93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48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891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209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7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32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5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23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328 - Mba tahio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ô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75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hatao sy hohiraina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Anao ry Tompon’aina.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2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Mba tahio, Jeso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Hira, hatakay sy teny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72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tarihonao ny fo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Hanarahanay ireny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38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no Tompon’aina,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mendri-koderaina.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70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Izahay mpanomponao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Hody ao an-tokantrano,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00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 manana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vimbino sy tantano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26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avela ho irery,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Izahay, fandrao ho very.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93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Saotra no atolotray,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mbola atý an-tany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58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an-danitra indray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dera tsy ho lany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00337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43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328 - Mba tahio  Jeso ô!</vt:lpstr>
      <vt:lpstr>1 Mba tahio, Jeso ô ! Hira, hatakay sy teny ;</vt:lpstr>
      <vt:lpstr>Mba tarihonao ny fo Hanarahanay ireny ;</vt:lpstr>
      <vt:lpstr>Hianao no Tompon’aina, Sady mendri-koderaina.</vt:lpstr>
      <vt:lpstr>2 Izahay mpanomponao Hody ao an-tokantrano,</vt:lpstr>
      <vt:lpstr>Faly manana Anao, Ka vimbino sy tantano ;</vt:lpstr>
      <vt:lpstr>Aza avela ho irery, Izahay, fandrao ho very.</vt:lpstr>
      <vt:lpstr>3 Saotra no atolotray, Raha mbola atý an-tany ;</vt:lpstr>
      <vt:lpstr>Ao an-danitra indray Dia dera tsy ho lany</vt:lpstr>
      <vt:lpstr>No hatao sy hohiraina Ho Anao ry Tompon’aina.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2016-02-12T07:35:59Z</dcterms:modified>
</cp:coreProperties>
</file>