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4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37" d="100"/>
          <a:sy n="37" d="100"/>
        </p:scale>
        <p:origin x="474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7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9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4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9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49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6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7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1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8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329 - Saotra,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no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07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99427" y="2766219"/>
            <a:ext cx="10142855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Saotra, dera,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homena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 Mpanavotray,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manetry tena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hanandratra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43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tariho 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fanahy sy ny fo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Tianay ny hiara-dia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 ka tsy hania.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4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Raha ory sy mijaly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Eto aza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kivy, fa hifaly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anjaranay.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80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ry Tomponay,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mba iankinanay,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inoanay homena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anay ny famonjena.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85250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23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329 - Saotra,  dera, no homena</vt:lpstr>
      <vt:lpstr>1 Saotra, dera,  no homena Ho Anao Mpanavotray, Hianao manetry tena Mba hanandratra  anay.</vt:lpstr>
      <vt:lpstr>Mba tariho Tompo ô ! Ny fanahy sy ny fo ; Tianay ny hiara-dia Aminao ka tsy hania.</vt:lpstr>
      <vt:lpstr>2 Raha ory sy mijaly Eto aza izahay, Tsy ho kivy, fa hifaly Amin’ny anjaranay.</vt:lpstr>
      <vt:lpstr>Hianao ry Tomponay, No mba iankinanay, Ka inoanay homena Ho anay ny famonjena.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2016-02-12T07:35:22Z</dcterms:modified>
</cp:coreProperties>
</file>