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70" r:id="rId5"/>
    <p:sldId id="263" r:id="rId6"/>
    <p:sldId id="267" r:id="rId7"/>
    <p:sldId id="268" r:id="rId8"/>
    <p:sldId id="264" r:id="rId9"/>
    <p:sldId id="266" r:id="rId10"/>
    <p:sldId id="271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684" y="384"/>
      </p:cViewPr>
      <p:guideLst/>
    </p:cSldViewPr>
  </p:slideViewPr>
  <p:outlineViewPr>
    <p:cViewPr>
      <p:scale>
        <a:sx n="33" d="100"/>
        <a:sy n="33" d="100"/>
      </p:scale>
      <p:origin x="0" y="-3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8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24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0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0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7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4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2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6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3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330 - Sambatra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mankato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94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Fa ataonao toy ny hazo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Maitso tsara,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tsy 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malazo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3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Sambatra ny mankatò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lazain’ny Tompon’aina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11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manaiky eram-po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hanolotra ny saina,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30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mitandrina ny didy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Toy ny zava-tsarobidy.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Sambatra izay mandà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taomina hanota,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61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na dia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halatsa-drà,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mety resin’ota,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24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ekeny ny mpanimba,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ireo mpanazimba.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19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Sambatra ny olona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misaina ao am-pony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56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 aman-alina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lazainao, ry Mpamonjy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7279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39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330 - Sambatra ny mankato</vt:lpstr>
      <vt:lpstr>1 Sambatra ny mankatò Izay lazain’ny Tompon’aina ;</vt:lpstr>
      <vt:lpstr>Sy manaiky eram-po Fa hanolotra ny saina,</vt:lpstr>
      <vt:lpstr>Ka mitandrina ny didy Toy ny zava-tsarobidy.</vt:lpstr>
      <vt:lpstr>2 Sambatra izay mandà Raha taomina hanota,</vt:lpstr>
      <vt:lpstr>Ka na dia  halatsa-drà, Tsy mba mety resin’ota,</vt:lpstr>
      <vt:lpstr>Tsy ekeny ny mpanimba, Na ireo mpanazimba.</vt:lpstr>
      <vt:lpstr>3 Sambatra ny olona Izay misaina ao am-pony</vt:lpstr>
      <vt:lpstr>Andro aman-alina Ny lazainao, ry Mpamonjy ;</vt:lpstr>
      <vt:lpstr>Fa ataonao toy ny hazo Maitso tsara,  tsy malazo.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2016-02-12T07:34:42Z</dcterms:modified>
</cp:coreProperties>
</file>