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68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5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0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5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6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4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5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9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5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7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8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8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331 -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soraty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am-poko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4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soraty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am-poko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Jeso, ny Anaranao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arovy tsy haloto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kasen’ny tananao.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2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Jesosy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 voninahitro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ry voahombo,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Mpanjakako sy Tompo.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18855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11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Inserat LT Std</vt:lpstr>
      <vt:lpstr>1_Thème Office</vt:lpstr>
      <vt:lpstr>331 - Mba soraty  ao am-poko</vt:lpstr>
      <vt:lpstr>Mba soraty  ao am-poko Jeso, ny Anaranao ; Mba arovy tsy haloto Ny kasen’ny tananao.</vt:lpstr>
      <vt:lpstr>Hianao, Jesosy ô ! No ho voninahitro : Hianao, ry voahombo, No Mpanjakako sy Tompo.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2016-02-12T07:33:10Z</dcterms:modified>
</cp:coreProperties>
</file>