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4" r:id="rId4"/>
    <p:sldId id="263" r:id="rId5"/>
    <p:sldId id="265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39" autoAdjust="0"/>
    <p:restoredTop sz="86391" autoAdjust="0"/>
  </p:normalViewPr>
  <p:slideViewPr>
    <p:cSldViewPr snapToGrid="0">
      <p:cViewPr>
        <p:scale>
          <a:sx n="21" d="100"/>
          <a:sy n="21" d="100"/>
        </p:scale>
        <p:origin x="954" y="5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580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45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419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354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459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96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70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520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748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402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462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8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66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332 - Finaritra ny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olonao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3015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Finaritra ny olonao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Jesosy Tompo ô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manana ny aim-baovao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ravo eram-po.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348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famonjena vitanao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efa voaray izao.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fifaliany atý.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Hitohy hatrarý.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541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Izaho va Jesosy ô,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isan’ny Anao ?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solika fitaziako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Moa misy va izao 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129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Hevero ry fanahiko,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aza mety afa-po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Ambara-pahafantatrao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Jeso no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571712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22</Words>
  <Application>Microsoft Office PowerPoint</Application>
  <PresentationFormat>Affichage à l'écran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Helvetica Inserat LT Std</vt:lpstr>
      <vt:lpstr>1_Thème Office</vt:lpstr>
      <vt:lpstr>332 - Finaritra ny olonao</vt:lpstr>
      <vt:lpstr>1 Finaritra ny olonao Jesosy Tompo ô ! Fa manana ny aim-baovao Ka ravo eram-po.</vt:lpstr>
      <vt:lpstr>Ny famonjena vitanao Dia efa voaray izao. Ny fifaliany atý. Hitohy hatrarý.</vt:lpstr>
      <vt:lpstr>2 Izaho va Jesosy ô, Mba isan’ny Anao ? Ny solika fitaziako Moa misy va izao ?</vt:lpstr>
      <vt:lpstr>Hevero ry fanahiko, Ka aza mety afa-po Ambara-pahafantatrao Fa Jeso no anao.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2016-02-12T07:32:43Z</dcterms:modified>
</cp:coreProperties>
</file>