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39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83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7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1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5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08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7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4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9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3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3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2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0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7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333 - Hody, Tompo,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99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Hody Tompo,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Miaraha aminay,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tahio ny teninao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hamorona aim-baovao,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6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mivory foana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mpiangona.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20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Marobe ny rafinay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Ta-hamandrika anay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Tompo, miarova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dia very izahay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32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Mitoera aminay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an-tokantranonay.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19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50244" y="2766219"/>
            <a:ext cx="9644489" cy="1325563"/>
          </a:xfrm>
        </p:spPr>
        <p:txBody>
          <a:bodyPr/>
          <a:lstStyle/>
          <a:p>
            <a:pPr algn="ctr"/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Efa renay taminao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anay ny lanitrao,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namboarinao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an’ny olonao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71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tariho, Tompo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Hody ao ny Zanakao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57562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333 - Hody, Tompo, izahay</vt:lpstr>
      <vt:lpstr>1 Hody Tompo, izahay Miaraha aminay, Ka tahio ny teninao Mba hamorona aim-baovao,</vt:lpstr>
      <vt:lpstr>Sao mivory foana Izahay mpiangona.</vt:lpstr>
      <vt:lpstr>2 Marobe ny rafinay Ta-hamandrika anay ; Tompo, miarova anay, Sao dia very izahay ;</vt:lpstr>
      <vt:lpstr>Mitoera aminay Ao an-tokantranonay.</vt:lpstr>
      <vt:lpstr>3 Efa renay taminao Fa anay ny lanitrao, Efa namboarinao Mba ho an’ny olonao ;</vt:lpstr>
      <vt:lpstr>Ka tariho, Tompo ô, Hody ao ny Zanakao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2016-02-12T07:32:21Z</dcterms:modified>
</cp:coreProperties>
</file>