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4" r:id="rId4"/>
    <p:sldId id="263" r:id="rId5"/>
    <p:sldId id="265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76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8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19/03/2023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87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19/03/2023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95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19/03/2023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601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19/03/2023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67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19/03/2023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246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19/03/2023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11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19/03/2023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93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19/03/2023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151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19/03/2023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839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19/03/2023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19/03/2023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511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19/03/2023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19/03/2023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24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334 - </a:t>
            </a:r>
            <a:r>
              <a:rPr lang="en-GB" dirty="0" err="1" smtClean="0">
                <a:solidFill>
                  <a:schemeClr val="tx1"/>
                </a:solidFill>
              </a:rPr>
              <a:t>Sambatra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sofiko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13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Sambatra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sofiko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Fa </a:t>
            </a:r>
            <a:r>
              <a:rPr lang="en-GB" dirty="0" err="1" smtClean="0">
                <a:solidFill>
                  <a:schemeClr val="tx1"/>
                </a:solidFill>
              </a:rPr>
              <a:t>nandre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teny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Tenin’i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Jesosiko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Tenim-pamonjeny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48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He ! izaho tiany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hiara-dia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Sy hianatra aminy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Ary tsy hania.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72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 Sarotra ny làlako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Sady mampanahy,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Nefa ny Mpamonjiko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Mahatoky ahy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46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Vetivety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foana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Dia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avy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Amim-boninahitra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handray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Azy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61908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17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 Inserat LT Std</vt:lpstr>
      <vt:lpstr>1_Thème Office</vt:lpstr>
      <vt:lpstr>334 - Sambatra  ny sofiko</vt:lpstr>
      <vt:lpstr>1 Sambatra ny sofiko Fa nandre ny teny, Tenin’i Jesosiko, Tenim-pamonjeny.</vt:lpstr>
      <vt:lpstr>He ! izaho tiany Mba hiara-dia Sy hianatra aminy Ary tsy hania.</vt:lpstr>
      <vt:lpstr>2 Sarotra ny làlako Sady mampanahy, Nefa ny Mpamonjiko Mahatoky ahy ;</vt:lpstr>
      <vt:lpstr>Vetivety foana Dia ho avy Izy Amim-boninahitra, Ka handray ny Azy.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 K V</cp:lastModifiedBy>
  <cp:revision>14</cp:revision>
  <dcterms:created xsi:type="dcterms:W3CDTF">2015-02-15T12:43:03Z</dcterms:created>
  <dcterms:modified xsi:type="dcterms:W3CDTF">2023-03-19T09:43:57Z</dcterms:modified>
</cp:coreProperties>
</file>